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custom.xml" ContentType="application/vnd.openxmlformats-officedocument.custom-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Nagłówek sekcji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4520" cy="2851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pl-PL" sz="6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4520" cy="14990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pl-PL" sz="24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&lt;data/godzina&gt;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B436719-57F3-48F0-B7FB-B04543564D22}" type="slidenum"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Domyśln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pl-PL" sz="6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&lt;data/godzina&gt;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3" name="PlaceHolder 4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07657CCD-27C5-4AAF-BEF6-02BEB6223515}" type="slidenum"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 konspektu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 konspektu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 konspektu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 konspektu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Szósty poziom konspektu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Siódmy poziom konspektu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ytuł i tekst pionow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l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i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n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i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j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,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a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b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y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e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d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y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t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o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w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a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ć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 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s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t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y</a:t>
            </a: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l</a:t>
            </a:r>
            <a:endParaRPr lang="pl-PL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&lt;data/godzina&gt;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59" name="PlaceHolder 5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C400E106-5BF9-4FE1-B672-A35091F49688}" type="slidenum"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Tytuł pionowy i teks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000" cy="58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160" cy="5810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dt" idx="34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&lt;data/godzina&gt;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ftr" idx="35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4" name="PlaceHolder 5"/>
          <p:cNvSpPr>
            <a:spLocks noGrp="1"/>
          </p:cNvSpPr>
          <p:nvPr>
            <p:ph type="sldNum" idx="36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6F077E0-0088-471F-90C0-E17FD586C651}" type="slidenum"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ytuł i zawartość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520" cy="4350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dt" idx="37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&lt;data/godzina&gt;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ftr" idx="38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sldNum" idx="39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BA25B954-FA36-469F-82A3-A14A8C226197}" type="slidenum"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wa elementy zawartości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0400" cy="4350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0400" cy="4350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&lt;data/godzina&gt;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2" name="PlaceHolder 6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9401FFE-3D92-4F05-86A3-134ABE8B56C9}" type="slidenum"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orównani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6640" cy="822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pl-PL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6640" cy="368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200" cy="822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pl-PL" sz="2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7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200" cy="36835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6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&lt;data/godzina&gt;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19" name="PlaceHolder 7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0" name="PlaceHolder 8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EFF28D6-7F6B-4BBE-ACA9-ECEACA4E84C5}" type="slidenum"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ylko tytuł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520" cy="1324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pl-PL" sz="44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4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&lt;data/godzina&gt;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8B05F81-DD2F-4A87-BB9E-BE6681BB3903}" type="slidenum"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ust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&lt;data/godzina&gt;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8145DDC4-5237-45E1-AA34-47FFB7092E63}" type="slidenum"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Zawartość z podpisem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200" cy="1599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pl-PL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120" cy="4872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pl-PL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685800" lvl="1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143000" lvl="2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4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</a:t>
            </a:r>
            <a:endParaRPr lang="pl-PL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600200" lvl="3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057400" lvl="4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200" cy="381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pl-PL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&lt;data/godzina&gt;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3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209B030D-2C42-4961-B2F3-2AFE27EBFF56}" type="slidenum"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braz z podpisem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200" cy="15991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pl-PL" sz="32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120" cy="48726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 konspektu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 konspektu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 konspektu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 konspektu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Szósty poziom konspektu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32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Siódmy poziom konspektu</a:t>
            </a:r>
            <a:endParaRPr lang="pl-PL" sz="3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200" cy="3810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lang="pl-PL" sz="16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style wzorca tekstu</a:t>
            </a:r>
            <a:endParaRPr lang="pl-PL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&lt;data/godzina&gt;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A7FEDCD-296B-47C7-B1EA-979419475F15}" type="slidenum"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lajd tytułow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pl-PL" sz="6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&lt;data/godzina&gt;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121A13D-28F6-47E2-97A9-91F5FABBEC47}" type="slidenum"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 konspektu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 konspektu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 konspektu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 konspektu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Szósty poziom konspektu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Siódmy poziom konspektu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Slajd tytułowy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2920" cy="23864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  <a:tabLst>
                <a:tab algn="l" pos="0"/>
              </a:tabLst>
            </a:pPr>
            <a:r>
              <a:rPr lang="pl-PL" sz="6000" b="0" u="none" strike="noStrike">
                <a:solidFill>
                  <a:schemeClr val="dk1"/>
                </a:solidFill>
                <a:effectLst/>
                <a:uFillTx/>
                <a:latin typeface="Calibri Light"/>
              </a:rPr>
              <a:t>Kliknij, aby edytować styl</a:t>
            </a:r>
            <a:endParaRPr lang="pl-PL" sz="6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&lt;data/godzina&gt;</a:t>
            </a:r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37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lang="pl-PL" sz="1400" b="0" u="none" strike="noStrike">
                <a:solidFill>
                  <a:srgbClr val="000000"/>
                </a:solidFill>
                <a:effectLst/>
                <a:uFillTx/>
                <a:latin typeface="Times New Roman"/>
              </a:rPr>
              <a:t>&lt;stopka&gt;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B71E892-A819-41D7-876F-FB910E282FB4}" type="slidenum">
              <a:rPr lang="pl-PL" sz="1200" b="0" u="none" strike="noStrike">
                <a:solidFill>
                  <a:schemeClr val="dk1">
                    <a:tint val="75000"/>
                  </a:schemeClr>
                </a:solidFill>
                <a:effectLst/>
                <a:uFillTx/>
                <a:latin typeface="Calibri"/>
              </a:rPr>
              <a:t>&lt;numer&gt;</a:t>
            </a:fld>
            <a:endParaRPr lang="pl-PL" sz="1200" b="0" u="none" strike="noStrike">
              <a:solidFill>
                <a:srgbClr val="000000"/>
              </a:solidFill>
              <a:effectLst/>
              <a:uFillTx/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Kliknij, aby edytować format tekstu konspektu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Drugi poziom konspektu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Trzeci poziom konspektu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l-PL" sz="18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Czwarty poziom konspektu</a:t>
            </a: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Piąty poziom konspektu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Szósty poziom konspektu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l-PL" sz="2000" b="0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Siódmy poziom konspektu</a:t>
            </a:r>
            <a:endParaRPr lang="pl-PL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slideLayout" Target="../slideLayouts/slideLayout8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7.png"/><Relationship Id="rId6" Type="http://schemas.openxmlformats.org/officeDocument/2006/relationships/slideLayout" Target="../slideLayouts/slideLayout8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8.png"/><Relationship Id="rId6" Type="http://schemas.openxmlformats.org/officeDocument/2006/relationships/slideLayout" Target="../slideLayouts/slideLayout8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9.png"/><Relationship Id="rId6" Type="http://schemas.openxmlformats.org/officeDocument/2006/relationships/slideLayout" Target="../slideLayouts/slideLayout8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0.png"/><Relationship Id="rId6" Type="http://schemas.openxmlformats.org/officeDocument/2006/relationships/slideLayout" Target="../slideLayouts/slideLayout8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2.png"/><Relationship Id="rId6" Type="http://schemas.openxmlformats.org/officeDocument/2006/relationships/slideLayout" Target="../slideLayouts/slideLayout8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23.png"/><Relationship Id="rId6" Type="http://schemas.openxmlformats.org/officeDocument/2006/relationships/slideLayout" Target="../slideLayouts/slideLayout8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slideLayout" Target="../slideLayouts/slideLayout8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1.png"/><Relationship Id="rId6" Type="http://schemas.openxmlformats.org/officeDocument/2006/relationships/slideLayout" Target="../slideLayouts/slideLayout8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8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3.png"/><Relationship Id="rId6" Type="http://schemas.openxmlformats.org/officeDocument/2006/relationships/slideLayout" Target="../slideLayouts/slideLayout8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4.png"/><Relationship Id="rId6" Type="http://schemas.openxmlformats.org/officeDocument/2006/relationships/slideLayout" Target="../slideLayouts/slideLayout8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5.png"/><Relationship Id="rId6" Type="http://schemas.openxmlformats.org/officeDocument/2006/relationships/slideLayout" Target="../slideLayouts/slideLayout8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6.png"/><Relationship Id="rId6" Type="http://schemas.openxmlformats.org/officeDocument/2006/relationships/slideLayout" Target="../slideLayouts/slideLayout8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ole tekstowe 13"/>
          <p:cNvSpPr/>
          <p:nvPr/>
        </p:nvSpPr>
        <p:spPr>
          <a:xfrm>
            <a:off x="1306080" y="5399280"/>
            <a:ext cx="1265400" cy="30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pl-PL" sz="1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10-11 czerwca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1" name="pole tekstowe 14"/>
          <p:cNvSpPr/>
          <p:nvPr/>
        </p:nvSpPr>
        <p:spPr>
          <a:xfrm>
            <a:off x="3854520" y="5282280"/>
            <a:ext cx="1544760" cy="522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lang="pl-PL" sz="1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Gorzów Wlkp., 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lang="pl-PL" sz="1400" b="1" u="none" strike="noStrike">
                <a:solidFill>
                  <a:schemeClr val="dk1"/>
                </a:solidFill>
                <a:effectLst/>
                <a:uFillTx/>
                <a:latin typeface="Calibri"/>
              </a:rPr>
              <a:t>Hotel Mieszko</a:t>
            </a:r>
            <a:endParaRPr lang="pl-PL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72" name="Obraz 2"/>
          <p:cNvPicPr/>
          <p:nvPr/>
        </p:nvPicPr>
        <p:blipFill>
          <a:blip r:embed="rId1"/>
          <a:stretch/>
        </p:blipFill>
        <p:spPr>
          <a:xfrm>
            <a:off x="5824800" y="-4680"/>
            <a:ext cx="6366240" cy="63090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3" name="Obraz 6"/>
          <p:cNvPicPr/>
          <p:nvPr/>
        </p:nvPicPr>
        <p:blipFill>
          <a:blip r:embed="rId2"/>
          <a:stretch/>
        </p:blipFill>
        <p:spPr>
          <a:xfrm>
            <a:off x="195120" y="1063440"/>
            <a:ext cx="5402160" cy="12823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4" name="Obraz 16"/>
          <p:cNvPicPr/>
          <p:nvPr/>
        </p:nvPicPr>
        <p:blipFill>
          <a:blip r:embed="rId3"/>
          <a:stretch/>
        </p:blipFill>
        <p:spPr>
          <a:xfrm>
            <a:off x="486720" y="5040000"/>
            <a:ext cx="818280" cy="8485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5" name="Obraz 17"/>
          <p:cNvPicPr/>
          <p:nvPr/>
        </p:nvPicPr>
        <p:blipFill>
          <a:blip r:embed="rId4"/>
          <a:stretch/>
        </p:blipFill>
        <p:spPr>
          <a:xfrm>
            <a:off x="2777400" y="5147280"/>
            <a:ext cx="849960" cy="70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6" name="Obraz 20"/>
          <p:cNvPicPr/>
          <p:nvPr/>
        </p:nvPicPr>
        <p:blipFill>
          <a:blip r:embed="rId5"/>
          <a:stretch/>
        </p:blipFill>
        <p:spPr>
          <a:xfrm>
            <a:off x="5810040" y="6383520"/>
            <a:ext cx="6248160" cy="4734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77" name="Obraz 23"/>
          <p:cNvPicPr/>
          <p:nvPr/>
        </p:nvPicPr>
        <p:blipFill>
          <a:blip r:embed="rId6"/>
          <a:stretch/>
        </p:blipFill>
        <p:spPr>
          <a:xfrm>
            <a:off x="97920" y="634464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sp>
        <p:nvSpPr>
          <p:cNvPr id="78" name=""/>
          <p:cNvSpPr/>
          <p:nvPr/>
        </p:nvSpPr>
        <p:spPr>
          <a:xfrm>
            <a:off x="444600" y="3060000"/>
            <a:ext cx="5854680" cy="88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lang="pl-PL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AI w biznesie i rozwoju firmy, 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pl-PL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bezpieczeństwo i etyka</a:t>
            </a:r>
            <a:endParaRPr lang="pl-PL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Obraz 35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7" name="Obraz 36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8" name="Obraz 37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9" name="Obraz 38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0" name=""/>
          <p:cNvPicPr/>
          <p:nvPr/>
        </p:nvPicPr>
        <p:blipFill>
          <a:blip r:embed="rId5"/>
          <a:stretch/>
        </p:blipFill>
        <p:spPr>
          <a:xfrm>
            <a:off x="1620000" y="900000"/>
            <a:ext cx="9198360" cy="5176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Obraz 39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2" name="Obraz 40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3" name="Obraz 41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4" name="Obraz 42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5" name=""/>
          <p:cNvPicPr/>
          <p:nvPr/>
        </p:nvPicPr>
        <p:blipFill>
          <a:blip r:embed="rId5"/>
          <a:stretch/>
        </p:blipFill>
        <p:spPr>
          <a:xfrm>
            <a:off x="1517040" y="895680"/>
            <a:ext cx="9282960" cy="5224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Obraz 43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7" name="Obraz 44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8" name="Obraz 45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29" name="Obraz 46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0" name=""/>
          <p:cNvPicPr/>
          <p:nvPr/>
        </p:nvPicPr>
        <p:blipFill>
          <a:blip r:embed="rId5"/>
          <a:stretch/>
        </p:blipFill>
        <p:spPr>
          <a:xfrm>
            <a:off x="1697040" y="918360"/>
            <a:ext cx="8922960" cy="5021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Obraz 47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2" name="Obraz 48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3" name="Obraz 49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4" name="Obraz 50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5" name=""/>
          <p:cNvPicPr/>
          <p:nvPr/>
        </p:nvPicPr>
        <p:blipFill>
          <a:blip r:embed="rId5"/>
          <a:stretch/>
        </p:blipFill>
        <p:spPr>
          <a:xfrm>
            <a:off x="1601280" y="900000"/>
            <a:ext cx="9198720" cy="51768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Obraz 51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7" name="Obraz 52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8" name="Obraz 53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39" name="Obraz 54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0" name=""/>
          <p:cNvPicPr/>
          <p:nvPr/>
        </p:nvPicPr>
        <p:blipFill>
          <a:blip r:embed="rId5"/>
          <a:stretch/>
        </p:blipFill>
        <p:spPr>
          <a:xfrm>
            <a:off x="1697040" y="895680"/>
            <a:ext cx="9282960" cy="52243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Obraz 55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2" name="Obraz 56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3" name="Obraz 57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4" name="Obraz 58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5" name=""/>
          <p:cNvPicPr/>
          <p:nvPr/>
        </p:nvPicPr>
        <p:blipFill>
          <a:blip r:embed="rId5"/>
          <a:stretch/>
        </p:blipFill>
        <p:spPr>
          <a:xfrm>
            <a:off x="1697040" y="839520"/>
            <a:ext cx="8742960" cy="4920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Obraz 59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7" name="Obraz 60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8" name="Obraz 61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49" name="Obraz 62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50" name=""/>
          <p:cNvPicPr/>
          <p:nvPr/>
        </p:nvPicPr>
        <p:blipFill>
          <a:blip r:embed="rId5"/>
          <a:stretch/>
        </p:blipFill>
        <p:spPr>
          <a:xfrm>
            <a:off x="1337040" y="918360"/>
            <a:ext cx="8922960" cy="5021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523880" y="1122120"/>
            <a:ext cx="914292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spAutoFit/>
          </a:bodyPr>
          <a:p>
            <a:pPr indent="0" algn="ctr">
              <a:buNone/>
            </a:pPr>
            <a:endParaRPr lang="pl-PL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pic>
        <p:nvPicPr>
          <p:cNvPr id="80" name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440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Obraz 1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2" name="Obraz 3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3" name="Obraz 4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4" name="Obraz 5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5" name=""/>
          <p:cNvPicPr/>
          <p:nvPr/>
        </p:nvPicPr>
        <p:blipFill>
          <a:blip r:embed="rId5"/>
          <a:stretch/>
        </p:blipFill>
        <p:spPr>
          <a:xfrm>
            <a:off x="1440000" y="874800"/>
            <a:ext cx="8999640" cy="50648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Obraz 7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7" name="Obraz 8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8" name="Obraz 9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89" name="Obraz 10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0" name=""/>
          <p:cNvPicPr/>
          <p:nvPr/>
        </p:nvPicPr>
        <p:blipFill>
          <a:blip r:embed="rId5"/>
          <a:stretch/>
        </p:blipFill>
        <p:spPr>
          <a:xfrm>
            <a:off x="1484640" y="1001160"/>
            <a:ext cx="8775360" cy="49384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Obraz 11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2" name="Obraz 12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3" name="Obraz 13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4" name="Obraz 14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5" name=""/>
          <p:cNvPicPr/>
          <p:nvPr/>
        </p:nvPicPr>
        <p:blipFill>
          <a:blip r:embed="rId5"/>
          <a:stretch/>
        </p:blipFill>
        <p:spPr>
          <a:xfrm>
            <a:off x="1517400" y="925200"/>
            <a:ext cx="9282600" cy="52239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Obraz 15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7" name="Obraz 18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8" name="Obraz 19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9" name="Obraz 21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0" name=""/>
          <p:cNvPicPr/>
          <p:nvPr/>
        </p:nvPicPr>
        <p:blipFill>
          <a:blip r:embed="rId5"/>
          <a:stretch/>
        </p:blipFill>
        <p:spPr>
          <a:xfrm>
            <a:off x="1590840" y="773640"/>
            <a:ext cx="9929160" cy="47710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Obraz 22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2" name="Obraz 24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3" name="Obraz 25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4" name="Obraz 26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5" name=""/>
          <p:cNvPicPr/>
          <p:nvPr/>
        </p:nvPicPr>
        <p:blipFill>
          <a:blip r:embed="rId5"/>
          <a:stretch/>
        </p:blipFill>
        <p:spPr>
          <a:xfrm>
            <a:off x="1260000" y="1019880"/>
            <a:ext cx="10184760" cy="456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Obraz 27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7" name="Obraz 28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8" name="Obraz 29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09" name="Obraz 30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0" name=""/>
          <p:cNvPicPr/>
          <p:nvPr/>
        </p:nvPicPr>
        <p:blipFill>
          <a:blip r:embed="rId5"/>
          <a:stretch/>
        </p:blipFill>
        <p:spPr>
          <a:xfrm>
            <a:off x="1620000" y="900000"/>
            <a:ext cx="8922960" cy="502164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Obraz 31"/>
          <p:cNvPicPr/>
          <p:nvPr/>
        </p:nvPicPr>
        <p:blipFill>
          <a:blip r:embed="rId1"/>
          <a:stretch/>
        </p:blipFill>
        <p:spPr>
          <a:xfrm>
            <a:off x="5523480" y="6361560"/>
            <a:ext cx="6534720" cy="4953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2" name="Obraz 32"/>
          <p:cNvPicPr/>
          <p:nvPr/>
        </p:nvPicPr>
        <p:blipFill>
          <a:blip r:embed="rId2"/>
          <a:stretch/>
        </p:blipFill>
        <p:spPr>
          <a:xfrm>
            <a:off x="0" y="6149160"/>
            <a:ext cx="7544160" cy="7668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3" name="Obraz 33"/>
          <p:cNvPicPr/>
          <p:nvPr/>
        </p:nvPicPr>
        <p:blipFill>
          <a:blip r:embed="rId3"/>
          <a:stretch/>
        </p:blipFill>
        <p:spPr>
          <a:xfrm>
            <a:off x="207360" y="99000"/>
            <a:ext cx="7598160" cy="57420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4" name="Obraz 34"/>
          <p:cNvPicPr/>
          <p:nvPr/>
        </p:nvPicPr>
        <p:blipFill>
          <a:blip r:embed="rId4"/>
          <a:stretch/>
        </p:blipFill>
        <p:spPr>
          <a:xfrm>
            <a:off x="5566680" y="713880"/>
            <a:ext cx="6624360" cy="5976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115" name=""/>
          <p:cNvPicPr/>
          <p:nvPr/>
        </p:nvPicPr>
        <p:blipFill>
          <a:blip r:embed="rId5"/>
          <a:stretch/>
        </p:blipFill>
        <p:spPr>
          <a:xfrm>
            <a:off x="1620000" y="900000"/>
            <a:ext cx="9180000" cy="516636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Application>LibreOffice/25.8.6.2$Windows_X86_64 LibreOffice_project/b4b39682cd9868fa725bc664aff94278d315bd04</Application>
  <AppVersion>15.0000</AppVersion>
  <Words>7</Words>
  <Paragraphs>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2026-05-27T10:42:56Z</dcterms:created>
  <dc:creator>Guty Paweł</dc:creator>
  <dc:description/>
  <dc:language>pl-PL</dc:language>
  <cp:lastModifiedBy/>
  <dcterms:modified xsi:type="dcterms:W3CDTF">2026-06-09T14:25:21Z</dcterms:modified>
  <cp:revision>16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Panoramiczny</vt:lpwstr>
  </property>
  <property fmtid="{D5CDD505-2E9C-101B-9397-08002B2CF9AE}" pid="3" name="Slides">
    <vt:i4>3</vt:i4>
  </property>
</Properties>
</file>