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</p:sldIdLst>
  <p:sldSz cx="18288000" cy="10287000"/>
  <p:notesSz cx="18288000" cy="10287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108032" y="3235325"/>
            <a:ext cx="3271520" cy="939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4.pn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285015" y="9542573"/>
            <a:ext cx="9802582" cy="74442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9223657"/>
            <a:ext cx="11317890" cy="116376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11124" y="148618"/>
            <a:ext cx="11397929" cy="862764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350033" y="1071086"/>
            <a:ext cx="9937965" cy="9143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98294" y="3063875"/>
            <a:ext cx="11105251" cy="33972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48210" y="2969627"/>
            <a:ext cx="13591578" cy="5664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1.png"/><Relationship Id="rId7" Type="http://schemas.openxmlformats.org/officeDocument/2006/relationships/image" Target="../media/image2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35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jp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jpg"/><Relationship Id="rId3" Type="http://schemas.openxmlformats.org/officeDocument/2006/relationships/image" Target="../media/image48.jpg"/><Relationship Id="rId4" Type="http://schemas.openxmlformats.org/officeDocument/2006/relationships/image" Target="../media/image49.jpg"/><Relationship Id="rId5" Type="http://schemas.openxmlformats.org/officeDocument/2006/relationships/image" Target="../media/image50.pn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pn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pn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pn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jpg"/><Relationship Id="rId3" Type="http://schemas.openxmlformats.org/officeDocument/2006/relationships/image" Target="../media/image57.jp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pn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image" Target="../media/image61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pn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jp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image" Target="../media/image69.png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jpg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3.png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4.png"/></Relationships>
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5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6.png"/><Relationship Id="rId3" Type="http://schemas.openxmlformats.org/officeDocument/2006/relationships/image" Target="../media/image77.jpg"/><Relationship Id="rId4" Type="http://schemas.openxmlformats.org/officeDocument/2006/relationships/image" Target="../media/image78.png"/></Relationships>
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9.png"/></Relationships>
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0.png"/></Relationships>
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1.png"/></Relationships>
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
</file>

<file path=ppt/slides/_rels/slide4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4.jpg"/><Relationship Id="rId3" Type="http://schemas.openxmlformats.org/officeDocument/2006/relationships/image" Target="../media/image85.jpg"/></Relationships>

</file>

<file path=ppt/slides/_rels/slide4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6.jpg"/></Relationships>

</file>

<file path=ppt/slides/_rels/slide4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7.png"/></Relationships>

</file>

<file path=ppt/slides/_rels/slide4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8.png"/></Relationships>

</file>

<file path=ppt/slides/_rels/slide4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9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

</file>

<file path=ppt/slides/_rels/slide5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0.png"/></Relationships>

</file>

<file path=ppt/slides/_rels/slide5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1.jpg"/><Relationship Id="rId3" Type="http://schemas.openxmlformats.org/officeDocument/2006/relationships/image" Target="../media/image92.jpg"/></Relationships>

</file>

<file path=ppt/slides/_rels/slide5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3.png"/></Relationships>

</file>

<file path=ppt/slides/_rels/slide5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4.png"/></Relationships>

</file>

<file path=ppt/slides/_rels/slide5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Relationship Id="rId4" Type="http://schemas.openxmlformats.org/officeDocument/2006/relationships/image" Target="../media/image97.jpg"/></Relationships>

</file>

<file path=ppt/slides/_rels/slide5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8.jpg"/><Relationship Id="rId3" Type="http://schemas.openxmlformats.org/officeDocument/2006/relationships/image" Target="../media/image99.png"/></Relationships>

</file>

<file path=ppt/slides/_rels/slide5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0.jpg"/></Relationships>

</file>

<file path=ppt/slides/_rels/slide5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1.png"/></Relationships>

</file>

<file path=ppt/slides/_rels/slide5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
</file>

<file path=ppt/slides/_rels/slide5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3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
</file>

<file path=ppt/slides/_rels/slide6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4.png"/></Relationships>

</file>

<file path=ppt/slides/_rels/slide6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5.png"/></Relationships>

</file>

<file path=ppt/slides/_rels/slide6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106.png"/><Relationship Id="rId7" Type="http://schemas.openxmlformats.org/officeDocument/2006/relationships/image" Target="../media/image107.png"/><Relationship Id="rId8" Type="http://schemas.openxmlformats.org/officeDocument/2006/relationships/image" Target="../media/image108.png"/><Relationship Id="rId9" Type="http://schemas.openxmlformats.org/officeDocument/2006/relationships/image" Target="../media/image109.png"/><Relationship Id="rId10" Type="http://schemas.openxmlformats.org/officeDocument/2006/relationships/image" Target="../media/image110.png"/></Relationships>

</file>

<file path=ppt/slides/_rels/slide6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5.png"/></Relationships>

</file>

<file path=ppt/slides/_rels/slide6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111.png"/><Relationship Id="rId7" Type="http://schemas.openxmlformats.org/officeDocument/2006/relationships/image" Target="../media/image112.png"/></Relationships>

</file>

<file path=ppt/slides/_rels/slide6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3.png"/></Relationships>

</file>

<file path=ppt/slides/_rels/slide6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4.png"/></Relationships>

</file>

<file path=ppt/slides/_rels/slide6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5.png"/></Relationships>

</file>

<file path=ppt/slides/_rels/slide6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6.png"/></Relationships>

</file>

<file path=ppt/slides/_rels/slide6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7.jpg"/><Relationship Id="rId3" Type="http://schemas.openxmlformats.org/officeDocument/2006/relationships/image" Target="../media/image118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
</file>

<file path=ppt/slides/_rels/slide7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9.png"/></Relationships>

</file>

<file path=ppt/slides/_rels/slide7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0.png"/></Relationships>

</file>

<file path=ppt/slides/_rels/slide7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7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1.png"/></Relationships>

</file>

<file path=ppt/slides/_rels/slide7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0.png"/></Relationships>

</file>

<file path=ppt/slides/_rels/slide7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2.png"/></Relationships>

</file>

<file path=ppt/slides/_rels/slide7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3.png"/><Relationship Id="rId3" Type="http://schemas.openxmlformats.org/officeDocument/2006/relationships/image" Target="../media/image124.png"/></Relationships>

</file>

<file path=ppt/slides/_rels/slide7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/Relationships>

</file>

<file path=ppt/slides/_rels/slide7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/Relationships>

</file>

<file path=ppt/slides/_rels/slide7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
</file>

<file path=ppt/slides/_rels/slide8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7.png"/></Relationships>

</file>

<file path=ppt/slides/_rels/slide8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8.jpg"/><Relationship Id="rId3" Type="http://schemas.openxmlformats.org/officeDocument/2006/relationships/image" Target="../media/image129.png"/><Relationship Id="rId4" Type="http://schemas.openxmlformats.org/officeDocument/2006/relationships/image" Target="../media/image130.png"/><Relationship Id="rId5" Type="http://schemas.openxmlformats.org/officeDocument/2006/relationships/image" Target="../media/image131.png"/></Relationships>

</file>

<file path=ppt/slides/_rels/slide8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2.png"/></Relationships>

</file>

<file path=ppt/slides/_rels/slide8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3.png"/></Relationships>

</file>

<file path=ppt/slides/_rels/slide8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Relationship Id="rId3" Type="http://schemas.openxmlformats.org/officeDocument/2006/relationships/image" Target="../media/image134.png"/><Relationship Id="rId4" Type="http://schemas.openxmlformats.org/officeDocument/2006/relationships/image" Target="../media/image135.jpg"/><Relationship Id="rId5" Type="http://schemas.openxmlformats.org/officeDocument/2006/relationships/image" Target="../media/image136.png"/><Relationship Id="rId6" Type="http://schemas.openxmlformats.org/officeDocument/2006/relationships/image" Target="../media/image137.png"/><Relationship Id="rId7" Type="http://schemas.openxmlformats.org/officeDocument/2006/relationships/hyperlink" Target="mailto:AtelierAWMA@wp.pl" TargetMode="External"/><Relationship Id="rId8" Type="http://schemas.openxmlformats.org/officeDocument/2006/relationships/hyperlink" Target="http://www.awma.pl/" TargetMode="External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53802" y="5744390"/>
            <a:ext cx="1597025" cy="345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100" spc="-100" b="1">
                <a:latin typeface="Arial"/>
                <a:cs typeface="Arial"/>
              </a:rPr>
              <a:t>10-</a:t>
            </a:r>
            <a:r>
              <a:rPr dirty="0" sz="2100" spc="-110" b="1">
                <a:latin typeface="Arial"/>
                <a:cs typeface="Arial"/>
              </a:rPr>
              <a:t>11</a:t>
            </a:r>
            <a:r>
              <a:rPr dirty="0" sz="2100" spc="-75" b="1">
                <a:latin typeface="Arial"/>
                <a:cs typeface="Arial"/>
              </a:rPr>
              <a:t> </a:t>
            </a:r>
            <a:r>
              <a:rPr dirty="0" sz="2100" spc="-160" b="1">
                <a:latin typeface="Arial"/>
                <a:cs typeface="Arial"/>
              </a:rPr>
              <a:t>czerwca</a:t>
            </a:r>
            <a:endParaRPr sz="21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776433" y="5568778"/>
            <a:ext cx="1660525" cy="65976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2480"/>
              </a:lnSpc>
              <a:spcBef>
                <a:spcPts val="215"/>
              </a:spcBef>
            </a:pPr>
            <a:r>
              <a:rPr dirty="0" sz="2100" spc="-170" b="1">
                <a:latin typeface="Arial"/>
                <a:cs typeface="Arial"/>
              </a:rPr>
              <a:t>Gorzów</a:t>
            </a:r>
            <a:r>
              <a:rPr dirty="0" sz="2100" spc="-95" b="1">
                <a:latin typeface="Arial"/>
                <a:cs typeface="Arial"/>
              </a:rPr>
              <a:t> </a:t>
            </a:r>
            <a:r>
              <a:rPr dirty="0" sz="2100" spc="-100" b="1">
                <a:latin typeface="Arial"/>
                <a:cs typeface="Arial"/>
              </a:rPr>
              <a:t>Wlkp., </a:t>
            </a:r>
            <a:r>
              <a:rPr dirty="0" sz="2100" spc="-105" b="1">
                <a:latin typeface="Arial"/>
                <a:cs typeface="Arial"/>
              </a:rPr>
              <a:t>Hotel</a:t>
            </a:r>
            <a:r>
              <a:rPr dirty="0" sz="2100" spc="-110" b="1">
                <a:latin typeface="Arial"/>
                <a:cs typeface="Arial"/>
              </a:rPr>
              <a:t> </a:t>
            </a:r>
            <a:r>
              <a:rPr dirty="0" sz="2100" spc="-85" b="1">
                <a:latin typeface="Arial"/>
                <a:cs typeface="Arial"/>
              </a:rPr>
              <a:t>Mieszko</a:t>
            </a:r>
            <a:endParaRPr sz="21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37091" y="0"/>
            <a:ext cx="9550907" cy="945808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2865" y="1595227"/>
            <a:ext cx="8104727" cy="192528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5995" y="5220109"/>
            <a:ext cx="1229067" cy="127227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81624" y="5381272"/>
            <a:ext cx="1276635" cy="1061732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46742" y="9517027"/>
            <a:ext cx="17941290" cy="770255"/>
            <a:chOff x="146742" y="9517027"/>
            <a:chExt cx="17941290" cy="770255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14936" y="9575214"/>
              <a:ext cx="9372751" cy="71178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6742" y="9517027"/>
              <a:ext cx="11317890" cy="1163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35032" y="1219676"/>
            <a:ext cx="8296274" cy="832484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6760497" y="3692525"/>
            <a:ext cx="4766945" cy="2768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pc="-509"/>
              <a:t>ROZWIĄZANIA </a:t>
            </a:r>
            <a:r>
              <a:rPr dirty="0" spc="-50"/>
              <a:t>I</a:t>
            </a:r>
          </a:p>
          <a:p>
            <a:pPr algn="ctr">
              <a:lnSpc>
                <a:spcPct val="100000"/>
              </a:lnSpc>
            </a:pPr>
            <a:r>
              <a:rPr dirty="0" spc="-590"/>
              <a:t>KORZYŚCI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700" y="2661113"/>
            <a:ext cx="3609974" cy="66770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10234" y="2661113"/>
            <a:ext cx="5895974" cy="647699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00469" y="662088"/>
            <a:ext cx="15782924" cy="8877299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098550" rIns="0" bIns="0" rtlCol="0" vert="horz">
            <a:spAutoFit/>
          </a:bodyPr>
          <a:lstStyle/>
          <a:p>
            <a:pPr marL="85090">
              <a:lnSpc>
                <a:spcPct val="100000"/>
              </a:lnSpc>
              <a:spcBef>
                <a:spcPts val="100"/>
              </a:spcBef>
            </a:pPr>
            <a:r>
              <a:rPr dirty="0" spc="-555"/>
              <a:t>EMOCJE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105926" y="0"/>
            <a:ext cx="10182225" cy="10079990"/>
            <a:chOff x="8105926" y="0"/>
            <a:chExt cx="10182225" cy="100799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09234" y="0"/>
              <a:ext cx="8978764" cy="59816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05926" y="3288291"/>
              <a:ext cx="10182072" cy="6791324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0" y="828821"/>
            <a:ext cx="9140190" cy="9458325"/>
            <a:chOff x="0" y="828821"/>
            <a:chExt cx="9140190" cy="945832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828821"/>
              <a:ext cx="7219949" cy="54482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870" y="2595517"/>
              <a:ext cx="9058274" cy="769148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296" y="0"/>
            <a:ext cx="18253710" cy="10287000"/>
            <a:chOff x="34296" y="0"/>
            <a:chExt cx="1825371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92566" y="0"/>
              <a:ext cx="13363574" cy="763932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40140" y="4992926"/>
              <a:ext cx="7991474" cy="529407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24067" y="2282827"/>
              <a:ext cx="8363932" cy="69722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296" y="561899"/>
              <a:ext cx="5476874" cy="82295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86986" y="0"/>
            <a:ext cx="14620874" cy="934001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1671" y="1924608"/>
            <a:ext cx="8315324" cy="653414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9302402" y="1211276"/>
            <a:ext cx="7503795" cy="8048625"/>
            <a:chOff x="9302402" y="1211276"/>
            <a:chExt cx="7503795" cy="804862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34022" y="1211276"/>
              <a:ext cx="5372099" cy="804862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302394" y="5531281"/>
              <a:ext cx="2402840" cy="977265"/>
            </a:xfrm>
            <a:custGeom>
              <a:avLst/>
              <a:gdLst/>
              <a:ahLst/>
              <a:cxnLst/>
              <a:rect l="l" t="t" r="r" b="b"/>
              <a:pathLst>
                <a:path w="2402840" h="977265">
                  <a:moveTo>
                    <a:pt x="2237575" y="70053"/>
                  </a:moveTo>
                  <a:lnTo>
                    <a:pt x="2208949" y="20142"/>
                  </a:lnTo>
                  <a:lnTo>
                    <a:pt x="2152396" y="3225"/>
                  </a:lnTo>
                  <a:lnTo>
                    <a:pt x="2093658" y="0"/>
                  </a:lnTo>
                  <a:lnTo>
                    <a:pt x="1206576" y="29832"/>
                  </a:lnTo>
                  <a:lnTo>
                    <a:pt x="895464" y="40525"/>
                  </a:lnTo>
                  <a:lnTo>
                    <a:pt x="584365" y="51473"/>
                  </a:lnTo>
                  <a:lnTo>
                    <a:pt x="532523" y="53314"/>
                  </a:lnTo>
                  <a:lnTo>
                    <a:pt x="480250" y="55283"/>
                  </a:lnTo>
                  <a:lnTo>
                    <a:pt x="427990" y="57467"/>
                  </a:lnTo>
                  <a:lnTo>
                    <a:pt x="375754" y="59893"/>
                  </a:lnTo>
                  <a:lnTo>
                    <a:pt x="323519" y="62534"/>
                  </a:lnTo>
                  <a:lnTo>
                    <a:pt x="271297" y="65392"/>
                  </a:lnTo>
                  <a:lnTo>
                    <a:pt x="219087" y="68491"/>
                  </a:lnTo>
                  <a:lnTo>
                    <a:pt x="166903" y="71805"/>
                  </a:lnTo>
                  <a:lnTo>
                    <a:pt x="114719" y="75349"/>
                  </a:lnTo>
                  <a:lnTo>
                    <a:pt x="62547" y="79121"/>
                  </a:lnTo>
                  <a:lnTo>
                    <a:pt x="18465" y="97980"/>
                  </a:lnTo>
                  <a:lnTo>
                    <a:pt x="0" y="141668"/>
                  </a:lnTo>
                  <a:lnTo>
                    <a:pt x="5486" y="165773"/>
                  </a:lnTo>
                  <a:lnTo>
                    <a:pt x="18694" y="185623"/>
                  </a:lnTo>
                  <a:lnTo>
                    <a:pt x="38201" y="199123"/>
                  </a:lnTo>
                  <a:lnTo>
                    <a:pt x="62547" y="204216"/>
                  </a:lnTo>
                  <a:lnTo>
                    <a:pt x="114681" y="204419"/>
                  </a:lnTo>
                  <a:lnTo>
                    <a:pt x="166801" y="204368"/>
                  </a:lnTo>
                  <a:lnTo>
                    <a:pt x="218922" y="204063"/>
                  </a:lnTo>
                  <a:lnTo>
                    <a:pt x="271030" y="203530"/>
                  </a:lnTo>
                  <a:lnTo>
                    <a:pt x="323151" y="202793"/>
                  </a:lnTo>
                  <a:lnTo>
                    <a:pt x="375259" y="201879"/>
                  </a:lnTo>
                  <a:lnTo>
                    <a:pt x="427355" y="200787"/>
                  </a:lnTo>
                  <a:lnTo>
                    <a:pt x="479463" y="199555"/>
                  </a:lnTo>
                  <a:lnTo>
                    <a:pt x="531558" y="198196"/>
                  </a:lnTo>
                  <a:lnTo>
                    <a:pt x="583653" y="196735"/>
                  </a:lnTo>
                  <a:lnTo>
                    <a:pt x="635762" y="195186"/>
                  </a:lnTo>
                  <a:lnTo>
                    <a:pt x="687857" y="193573"/>
                  </a:lnTo>
                  <a:lnTo>
                    <a:pt x="1103655" y="180200"/>
                  </a:lnTo>
                  <a:lnTo>
                    <a:pt x="1311059" y="173367"/>
                  </a:lnTo>
                  <a:lnTo>
                    <a:pt x="1518462" y="166382"/>
                  </a:lnTo>
                  <a:lnTo>
                    <a:pt x="1725853" y="159219"/>
                  </a:lnTo>
                  <a:lnTo>
                    <a:pt x="2077313" y="147421"/>
                  </a:lnTo>
                  <a:lnTo>
                    <a:pt x="2145207" y="141808"/>
                  </a:lnTo>
                  <a:lnTo>
                    <a:pt x="2208949" y="120967"/>
                  </a:lnTo>
                  <a:lnTo>
                    <a:pt x="2229840" y="99872"/>
                  </a:lnTo>
                  <a:lnTo>
                    <a:pt x="2237575" y="70053"/>
                  </a:lnTo>
                  <a:close/>
                </a:path>
                <a:path w="2402840" h="977265">
                  <a:moveTo>
                    <a:pt x="2402649" y="852055"/>
                  </a:moveTo>
                  <a:lnTo>
                    <a:pt x="2391956" y="803567"/>
                  </a:lnTo>
                  <a:lnTo>
                    <a:pt x="2352002" y="774471"/>
                  </a:lnTo>
                  <a:lnTo>
                    <a:pt x="2305913" y="768007"/>
                  </a:lnTo>
                  <a:lnTo>
                    <a:pt x="2259279" y="764133"/>
                  </a:lnTo>
                  <a:lnTo>
                    <a:pt x="2212378" y="761961"/>
                  </a:lnTo>
                  <a:lnTo>
                    <a:pt x="2165489" y="760603"/>
                  </a:lnTo>
                  <a:lnTo>
                    <a:pt x="2118906" y="759155"/>
                  </a:lnTo>
                  <a:lnTo>
                    <a:pt x="2063292" y="757135"/>
                  </a:lnTo>
                  <a:lnTo>
                    <a:pt x="2007654" y="755357"/>
                  </a:lnTo>
                  <a:lnTo>
                    <a:pt x="1952015" y="753821"/>
                  </a:lnTo>
                  <a:lnTo>
                    <a:pt x="1896376" y="752525"/>
                  </a:lnTo>
                  <a:lnTo>
                    <a:pt x="1846910" y="751586"/>
                  </a:lnTo>
                  <a:lnTo>
                    <a:pt x="1797443" y="750824"/>
                  </a:lnTo>
                  <a:lnTo>
                    <a:pt x="1747977" y="750265"/>
                  </a:lnTo>
                  <a:lnTo>
                    <a:pt x="1698510" y="749896"/>
                  </a:lnTo>
                  <a:lnTo>
                    <a:pt x="1649044" y="749719"/>
                  </a:lnTo>
                  <a:lnTo>
                    <a:pt x="1599577" y="749731"/>
                  </a:lnTo>
                  <a:lnTo>
                    <a:pt x="1550098" y="749935"/>
                  </a:lnTo>
                  <a:lnTo>
                    <a:pt x="1500619" y="750341"/>
                  </a:lnTo>
                  <a:lnTo>
                    <a:pt x="1451140" y="750925"/>
                  </a:lnTo>
                  <a:lnTo>
                    <a:pt x="1401673" y="751713"/>
                  </a:lnTo>
                  <a:lnTo>
                    <a:pt x="1352194" y="752703"/>
                  </a:lnTo>
                  <a:lnTo>
                    <a:pt x="1302727" y="753897"/>
                  </a:lnTo>
                  <a:lnTo>
                    <a:pt x="1253248" y="755294"/>
                  </a:lnTo>
                  <a:lnTo>
                    <a:pt x="1203782" y="756920"/>
                  </a:lnTo>
                  <a:lnTo>
                    <a:pt x="1154315" y="758761"/>
                  </a:lnTo>
                  <a:lnTo>
                    <a:pt x="1104849" y="760831"/>
                  </a:lnTo>
                  <a:lnTo>
                    <a:pt x="1055395" y="763130"/>
                  </a:lnTo>
                  <a:lnTo>
                    <a:pt x="1005954" y="765657"/>
                  </a:lnTo>
                  <a:lnTo>
                    <a:pt x="956525" y="768426"/>
                  </a:lnTo>
                  <a:lnTo>
                    <a:pt x="907122" y="771436"/>
                  </a:lnTo>
                  <a:lnTo>
                    <a:pt x="857732" y="774700"/>
                  </a:lnTo>
                  <a:lnTo>
                    <a:pt x="808355" y="778217"/>
                  </a:lnTo>
                  <a:lnTo>
                    <a:pt x="759002" y="781989"/>
                  </a:lnTo>
                  <a:lnTo>
                    <a:pt x="709676" y="786015"/>
                  </a:lnTo>
                  <a:lnTo>
                    <a:pt x="660374" y="790308"/>
                  </a:lnTo>
                  <a:lnTo>
                    <a:pt x="611098" y="794880"/>
                  </a:lnTo>
                  <a:lnTo>
                    <a:pt x="561848" y="799719"/>
                  </a:lnTo>
                  <a:lnTo>
                    <a:pt x="511835" y="804938"/>
                  </a:lnTo>
                  <a:lnTo>
                    <a:pt x="461835" y="810450"/>
                  </a:lnTo>
                  <a:lnTo>
                    <a:pt x="411861" y="816216"/>
                  </a:lnTo>
                  <a:lnTo>
                    <a:pt x="361924" y="822210"/>
                  </a:lnTo>
                  <a:lnTo>
                    <a:pt x="312000" y="828395"/>
                  </a:lnTo>
                  <a:lnTo>
                    <a:pt x="262089" y="834732"/>
                  </a:lnTo>
                  <a:lnTo>
                    <a:pt x="212204" y="841197"/>
                  </a:lnTo>
                  <a:lnTo>
                    <a:pt x="162331" y="847750"/>
                  </a:lnTo>
                  <a:lnTo>
                    <a:pt x="62623" y="860983"/>
                  </a:lnTo>
                  <a:lnTo>
                    <a:pt x="21932" y="878687"/>
                  </a:lnTo>
                  <a:lnTo>
                    <a:pt x="4546" y="919060"/>
                  </a:lnTo>
                  <a:lnTo>
                    <a:pt x="9207" y="940714"/>
                  </a:lnTo>
                  <a:lnTo>
                    <a:pt x="21818" y="960170"/>
                  </a:lnTo>
                  <a:lnTo>
                    <a:pt x="40309" y="973582"/>
                  </a:lnTo>
                  <a:lnTo>
                    <a:pt x="62623" y="977125"/>
                  </a:lnTo>
                  <a:lnTo>
                    <a:pt x="114363" y="971435"/>
                  </a:lnTo>
                  <a:lnTo>
                    <a:pt x="166154" y="966076"/>
                  </a:lnTo>
                  <a:lnTo>
                    <a:pt x="217982" y="961034"/>
                  </a:lnTo>
                  <a:lnTo>
                    <a:pt x="269836" y="956284"/>
                  </a:lnTo>
                  <a:lnTo>
                    <a:pt x="321716" y="951801"/>
                  </a:lnTo>
                  <a:lnTo>
                    <a:pt x="373634" y="947572"/>
                  </a:lnTo>
                  <a:lnTo>
                    <a:pt x="425577" y="943584"/>
                  </a:lnTo>
                  <a:lnTo>
                    <a:pt x="477532" y="939825"/>
                  </a:lnTo>
                  <a:lnTo>
                    <a:pt x="529501" y="936256"/>
                  </a:lnTo>
                  <a:lnTo>
                    <a:pt x="581494" y="932878"/>
                  </a:lnTo>
                  <a:lnTo>
                    <a:pt x="633488" y="929665"/>
                  </a:lnTo>
                  <a:lnTo>
                    <a:pt x="685495" y="926604"/>
                  </a:lnTo>
                  <a:lnTo>
                    <a:pt x="737489" y="923671"/>
                  </a:lnTo>
                  <a:lnTo>
                    <a:pt x="789495" y="920851"/>
                  </a:lnTo>
                  <a:lnTo>
                    <a:pt x="841502" y="918121"/>
                  </a:lnTo>
                  <a:lnTo>
                    <a:pt x="893495" y="915479"/>
                  </a:lnTo>
                  <a:lnTo>
                    <a:pt x="945489" y="912888"/>
                  </a:lnTo>
                  <a:lnTo>
                    <a:pt x="997559" y="910412"/>
                  </a:lnTo>
                  <a:lnTo>
                    <a:pt x="1049629" y="908151"/>
                  </a:lnTo>
                  <a:lnTo>
                    <a:pt x="1101712" y="906081"/>
                  </a:lnTo>
                  <a:lnTo>
                    <a:pt x="1153807" y="904201"/>
                  </a:lnTo>
                  <a:lnTo>
                    <a:pt x="1205903" y="902538"/>
                  </a:lnTo>
                  <a:lnTo>
                    <a:pt x="1258011" y="901065"/>
                  </a:lnTo>
                  <a:lnTo>
                    <a:pt x="1310119" y="899782"/>
                  </a:lnTo>
                  <a:lnTo>
                    <a:pt x="1362240" y="898715"/>
                  </a:lnTo>
                  <a:lnTo>
                    <a:pt x="1414373" y="897839"/>
                  </a:lnTo>
                  <a:lnTo>
                    <a:pt x="1466507" y="897166"/>
                  </a:lnTo>
                  <a:lnTo>
                    <a:pt x="1518640" y="896696"/>
                  </a:lnTo>
                  <a:lnTo>
                    <a:pt x="1570786" y="896416"/>
                  </a:lnTo>
                  <a:lnTo>
                    <a:pt x="1622945" y="896340"/>
                  </a:lnTo>
                  <a:lnTo>
                    <a:pt x="1675104" y="896467"/>
                  </a:lnTo>
                  <a:lnTo>
                    <a:pt x="1727263" y="896797"/>
                  </a:lnTo>
                  <a:lnTo>
                    <a:pt x="1779447" y="897318"/>
                  </a:lnTo>
                  <a:lnTo>
                    <a:pt x="1831619" y="898042"/>
                  </a:lnTo>
                  <a:lnTo>
                    <a:pt x="1881809" y="898956"/>
                  </a:lnTo>
                  <a:lnTo>
                    <a:pt x="1931987" y="900061"/>
                  </a:lnTo>
                  <a:lnTo>
                    <a:pt x="1982165" y="901382"/>
                  </a:lnTo>
                  <a:lnTo>
                    <a:pt x="2032330" y="902881"/>
                  </a:lnTo>
                  <a:lnTo>
                    <a:pt x="2082495" y="904595"/>
                  </a:lnTo>
                  <a:lnTo>
                    <a:pt x="2143175" y="906919"/>
                  </a:lnTo>
                  <a:lnTo>
                    <a:pt x="2203831" y="909535"/>
                  </a:lnTo>
                  <a:lnTo>
                    <a:pt x="2268524" y="913218"/>
                  </a:lnTo>
                  <a:lnTo>
                    <a:pt x="2300922" y="914209"/>
                  </a:lnTo>
                  <a:lnTo>
                    <a:pt x="2333193" y="913358"/>
                  </a:lnTo>
                  <a:lnTo>
                    <a:pt x="2358288" y="907897"/>
                  </a:lnTo>
                  <a:lnTo>
                    <a:pt x="2379370" y="895400"/>
                  </a:lnTo>
                  <a:lnTo>
                    <a:pt x="2394724" y="876554"/>
                  </a:lnTo>
                  <a:lnTo>
                    <a:pt x="2402649" y="8520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93454" y="1692109"/>
            <a:ext cx="4972049" cy="7534274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098550" rIns="0" bIns="0" rtlCol="0" vert="horz">
            <a:spAutoFit/>
          </a:bodyPr>
          <a:lstStyle/>
          <a:p>
            <a:pPr marL="7244080">
              <a:lnSpc>
                <a:spcPct val="100000"/>
              </a:lnSpc>
              <a:spcBef>
                <a:spcPts val="100"/>
              </a:spcBef>
            </a:pPr>
            <a:r>
              <a:rPr dirty="0" spc="-685"/>
              <a:t>RELACJE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58945" y="0"/>
              <a:ext cx="71246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28646"/>
              <a:ext cx="6939594" cy="501014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83205" y="1162526"/>
              <a:ext cx="7600949" cy="59531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710234" y="5720019"/>
              <a:ext cx="6534149" cy="367664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187446" y="3500727"/>
              <a:ext cx="6095999" cy="405764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4999529"/>
              <a:ext cx="6501899" cy="43433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02876" y="286192"/>
              <a:ext cx="3933824" cy="26288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34066" y="1710194"/>
            <a:ext cx="5191124" cy="751522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148720" y="2998036"/>
            <a:ext cx="4033520" cy="3683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6000" spc="-565">
                <a:latin typeface="Times New Roman"/>
                <a:cs typeface="Times New Roman"/>
              </a:rPr>
              <a:t>WYRAŻANIE </a:t>
            </a:r>
            <a:r>
              <a:rPr dirty="0" sz="6000" spc="-480">
                <a:latin typeface="Times New Roman"/>
                <a:cs typeface="Times New Roman"/>
              </a:rPr>
              <a:t>SIEBIE</a:t>
            </a:r>
            <a:endParaRPr sz="6000">
              <a:latin typeface="Times New Roman"/>
              <a:cs typeface="Times New Roman"/>
            </a:endParaRPr>
          </a:p>
          <a:p>
            <a:pPr algn="ctr" marL="266700" marR="400050">
              <a:lnSpc>
                <a:spcPct val="100000"/>
              </a:lnSpc>
            </a:pPr>
            <a:r>
              <a:rPr dirty="0" sz="6000" spc="-240">
                <a:latin typeface="Times New Roman"/>
                <a:cs typeface="Times New Roman"/>
              </a:rPr>
              <a:t>I</a:t>
            </a:r>
            <a:r>
              <a:rPr dirty="0" sz="6000" spc="-390">
                <a:latin typeface="Times New Roman"/>
                <a:cs typeface="Times New Roman"/>
              </a:rPr>
              <a:t> </a:t>
            </a:r>
            <a:r>
              <a:rPr dirty="0" sz="6000" spc="-575">
                <a:latin typeface="Times New Roman"/>
                <a:cs typeface="Times New Roman"/>
              </a:rPr>
              <a:t>WŁASNEJ </a:t>
            </a:r>
            <a:r>
              <a:rPr dirty="0" sz="6000" spc="-325">
                <a:latin typeface="Times New Roman"/>
                <a:cs typeface="Times New Roman"/>
              </a:rPr>
              <a:t>OPINII</a:t>
            </a:r>
            <a:endParaRPr sz="6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76253" rIns="0" bIns="0" rtlCol="0" vert="horz">
            <a:spAutoFit/>
          </a:bodyPr>
          <a:lstStyle/>
          <a:p>
            <a:pPr marL="1902460">
              <a:lnSpc>
                <a:spcPct val="100000"/>
              </a:lnSpc>
              <a:spcBef>
                <a:spcPts val="100"/>
              </a:spcBef>
            </a:pPr>
            <a:r>
              <a:rPr dirty="0" sz="8100" spc="855">
                <a:latin typeface="Arial"/>
                <a:cs typeface="Arial"/>
              </a:rPr>
              <a:t>WIZERUNE</a:t>
            </a:r>
            <a:r>
              <a:rPr dirty="0" sz="8100" spc="-40">
                <a:latin typeface="Arial"/>
                <a:cs typeface="Arial"/>
              </a:rPr>
              <a:t>K</a:t>
            </a:r>
            <a:endParaRPr sz="81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415910" y="420150"/>
            <a:ext cx="12872085" cy="9132570"/>
            <a:chOff x="5415910" y="420150"/>
            <a:chExt cx="12872085" cy="91325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15910" y="4205865"/>
              <a:ext cx="7458074" cy="382904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93722" y="420150"/>
              <a:ext cx="5594276" cy="877592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243559" y="7604759"/>
              <a:ext cx="4785359" cy="1947671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90950" y="1811441"/>
            <a:ext cx="3624572" cy="239442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 rot="21360000">
            <a:off x="13899484" y="8463013"/>
            <a:ext cx="3883726" cy="5016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940"/>
              </a:lnSpc>
            </a:pPr>
            <a:r>
              <a:rPr dirty="0" baseline="-1406" sz="5925" spc="-172" i="1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dirty="0" sz="3950" spc="-114" i="1">
                <a:solidFill>
                  <a:srgbClr val="FFFFFF"/>
                </a:solidFill>
                <a:latin typeface="Times New Roman"/>
                <a:cs typeface="Times New Roman"/>
              </a:rPr>
              <a:t>agd</a:t>
            </a:r>
            <a:r>
              <a:rPr dirty="0" sz="3950" spc="-114" i="1">
                <a:solidFill>
                  <a:srgbClr val="FFFFFF"/>
                </a:solidFill>
                <a:latin typeface="Times New Roman"/>
                <a:cs typeface="Times New Roman"/>
              </a:rPr>
              <a:t>alena</a:t>
            </a:r>
            <a:r>
              <a:rPr dirty="0" sz="3950" spc="-125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950" spc="95" i="1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dirty="0" baseline="1406" sz="5925" spc="142" i="1">
                <a:solidFill>
                  <a:srgbClr val="FFFFFF"/>
                </a:solidFill>
                <a:latin typeface="Times New Roman"/>
                <a:cs typeface="Times New Roman"/>
              </a:rPr>
              <a:t>dler</a:t>
            </a:r>
            <a:endParaRPr baseline="1406" sz="5925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65"/>
              <a:t>UWAGA!!!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54132" y="5064124"/>
            <a:ext cx="3779520" cy="1854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36550" marR="5080" indent="-324485">
              <a:lnSpc>
                <a:spcPct val="100000"/>
              </a:lnSpc>
              <a:spcBef>
                <a:spcPts val="100"/>
              </a:spcBef>
            </a:pPr>
            <a:r>
              <a:rPr dirty="0" sz="6000" spc="-340">
                <a:latin typeface="Times New Roman"/>
                <a:cs typeface="Times New Roman"/>
              </a:rPr>
              <a:t>W</a:t>
            </a:r>
            <a:r>
              <a:rPr dirty="0" sz="6000" spc="-385">
                <a:latin typeface="Times New Roman"/>
                <a:cs typeface="Times New Roman"/>
              </a:rPr>
              <a:t> </a:t>
            </a:r>
            <a:r>
              <a:rPr dirty="0" sz="6000" spc="-445">
                <a:latin typeface="Times New Roman"/>
                <a:cs typeface="Times New Roman"/>
              </a:rPr>
              <a:t>SIECI</a:t>
            </a:r>
            <a:r>
              <a:rPr dirty="0" sz="6000" spc="-385">
                <a:latin typeface="Times New Roman"/>
                <a:cs typeface="Times New Roman"/>
              </a:rPr>
              <a:t> </a:t>
            </a:r>
            <a:r>
              <a:rPr dirty="0" sz="6000" spc="-450">
                <a:latin typeface="Times New Roman"/>
                <a:cs typeface="Times New Roman"/>
              </a:rPr>
              <a:t>NIC </a:t>
            </a:r>
            <a:r>
              <a:rPr dirty="0" sz="6000" spc="-395">
                <a:latin typeface="Times New Roman"/>
                <a:cs typeface="Times New Roman"/>
              </a:rPr>
              <a:t>NIE</a:t>
            </a:r>
            <a:r>
              <a:rPr dirty="0" sz="6000" spc="-380">
                <a:latin typeface="Times New Roman"/>
                <a:cs typeface="Times New Roman"/>
              </a:rPr>
              <a:t> </a:t>
            </a:r>
            <a:r>
              <a:rPr dirty="0" sz="6000" spc="-420">
                <a:latin typeface="Times New Roman"/>
                <a:cs typeface="Times New Roman"/>
              </a:rPr>
              <a:t>GINIE</a:t>
            </a:r>
            <a:endParaRPr sz="60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04868" y="1879693"/>
            <a:ext cx="3505199" cy="60102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15096" y="1200288"/>
            <a:ext cx="10382249" cy="779144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1124" y="1051117"/>
            <a:ext cx="17647920" cy="8281034"/>
            <a:chOff x="311124" y="1051117"/>
            <a:chExt cx="17647920" cy="82810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1124" y="1051117"/>
              <a:ext cx="7734299" cy="40481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25377" y="4598110"/>
              <a:ext cx="6781799" cy="47339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710235" y="1071086"/>
              <a:ext cx="6248399" cy="62483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80295" y="1498547"/>
              <a:ext cx="5162549" cy="27622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8677" y="925550"/>
            <a:ext cx="15659099" cy="899159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9881452" y="3063875"/>
            <a:ext cx="3525520" cy="2768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 indent="140970">
              <a:lnSpc>
                <a:spcPct val="100000"/>
              </a:lnSpc>
              <a:spcBef>
                <a:spcPts val="100"/>
              </a:spcBef>
            </a:pPr>
            <a:r>
              <a:rPr dirty="0" spc="-605"/>
              <a:t>CYFROWE </a:t>
            </a:r>
            <a:r>
              <a:rPr dirty="0" spc="-445"/>
              <a:t>PIERWSZE </a:t>
            </a:r>
            <a:r>
              <a:rPr dirty="0" spc="-505"/>
              <a:t>WRAŻENIE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04428" y="1903957"/>
            <a:ext cx="4057649" cy="735329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90486" y="3049857"/>
            <a:ext cx="9067800" cy="4933949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2948676" y="3692525"/>
            <a:ext cx="3186430" cy="2768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647065" marR="640080">
              <a:lnSpc>
                <a:spcPct val="100000"/>
              </a:lnSpc>
              <a:spcBef>
                <a:spcPts val="100"/>
              </a:spcBef>
            </a:pPr>
            <a:r>
              <a:rPr dirty="0" spc="-495"/>
              <a:t>MASZ </a:t>
            </a:r>
            <a:r>
              <a:rPr dirty="0" spc="-409"/>
              <a:t>3</a:t>
            </a:r>
          </a:p>
          <a:p>
            <a:pPr algn="ctr">
              <a:lnSpc>
                <a:spcPct val="100000"/>
              </a:lnSpc>
            </a:pPr>
            <a:r>
              <a:rPr dirty="0" spc="-580"/>
              <a:t>SEKUNDY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91651" y="1028700"/>
            <a:ext cx="15596869" cy="8229600"/>
            <a:chOff x="2691651" y="1028700"/>
            <a:chExt cx="15596869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199" y="1028700"/>
              <a:ext cx="8229599" cy="82295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91651" y="2810283"/>
              <a:ext cx="12906374" cy="57149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0767" y="1162526"/>
            <a:ext cx="7648574" cy="80105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0" y="5143500"/>
            <a:ext cx="8877299" cy="243839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71781" y="6549880"/>
            <a:ext cx="8056880" cy="2063114"/>
          </a:xfrm>
          <a:custGeom>
            <a:avLst/>
            <a:gdLst/>
            <a:ahLst/>
            <a:cxnLst/>
            <a:rect l="l" t="t" r="r" b="b"/>
            <a:pathLst>
              <a:path w="8056880" h="2063115">
                <a:moveTo>
                  <a:pt x="6579774" y="158900"/>
                </a:moveTo>
                <a:lnTo>
                  <a:pt x="5982387" y="53105"/>
                </a:lnTo>
                <a:lnTo>
                  <a:pt x="6034795" y="49489"/>
                </a:lnTo>
                <a:lnTo>
                  <a:pt x="6135217" y="67273"/>
                </a:lnTo>
                <a:lnTo>
                  <a:pt x="6187660" y="63663"/>
                </a:lnTo>
                <a:lnTo>
                  <a:pt x="6288148" y="81459"/>
                </a:lnTo>
                <a:lnTo>
                  <a:pt x="6340622" y="77854"/>
                </a:lnTo>
                <a:lnTo>
                  <a:pt x="6441167" y="95660"/>
                </a:lnTo>
                <a:lnTo>
                  <a:pt x="6493667" y="92060"/>
                </a:lnTo>
                <a:lnTo>
                  <a:pt x="6622093" y="114804"/>
                </a:lnTo>
                <a:lnTo>
                  <a:pt x="6626900" y="128553"/>
                </a:lnTo>
                <a:lnTo>
                  <a:pt x="6620741" y="140359"/>
                </a:lnTo>
                <a:lnTo>
                  <a:pt x="6602970" y="150110"/>
                </a:lnTo>
                <a:lnTo>
                  <a:pt x="6579774" y="158900"/>
                </a:lnTo>
                <a:close/>
              </a:path>
              <a:path w="8056880" h="2063115">
                <a:moveTo>
                  <a:pt x="6486005" y="155191"/>
                </a:moveTo>
                <a:lnTo>
                  <a:pt x="5879826" y="47840"/>
                </a:lnTo>
                <a:lnTo>
                  <a:pt x="5932207" y="44218"/>
                </a:lnTo>
                <a:lnTo>
                  <a:pt x="6536013" y="151150"/>
                </a:lnTo>
                <a:lnTo>
                  <a:pt x="6486005" y="155191"/>
                </a:lnTo>
                <a:close/>
              </a:path>
              <a:path w="8056880" h="2063115">
                <a:moveTo>
                  <a:pt x="6340429" y="142308"/>
                </a:moveTo>
                <a:lnTo>
                  <a:pt x="5777320" y="42584"/>
                </a:lnTo>
                <a:lnTo>
                  <a:pt x="5829673" y="38958"/>
                </a:lnTo>
                <a:lnTo>
                  <a:pt x="6390426" y="138265"/>
                </a:lnTo>
                <a:lnTo>
                  <a:pt x="6340429" y="142308"/>
                </a:lnTo>
                <a:close/>
              </a:path>
              <a:path w="8056880" h="2063115">
                <a:moveTo>
                  <a:pt x="6194899" y="129433"/>
                </a:moveTo>
                <a:lnTo>
                  <a:pt x="5674873" y="37338"/>
                </a:lnTo>
                <a:lnTo>
                  <a:pt x="5727196" y="33707"/>
                </a:lnTo>
                <a:lnTo>
                  <a:pt x="6244879" y="125386"/>
                </a:lnTo>
                <a:lnTo>
                  <a:pt x="6194899" y="129433"/>
                </a:lnTo>
                <a:close/>
              </a:path>
              <a:path w="8056880" h="2063115">
                <a:moveTo>
                  <a:pt x="6049438" y="116570"/>
                </a:moveTo>
                <a:lnTo>
                  <a:pt x="5522430" y="23239"/>
                </a:lnTo>
                <a:lnTo>
                  <a:pt x="5574704" y="19599"/>
                </a:lnTo>
                <a:lnTo>
                  <a:pt x="6099392" y="112519"/>
                </a:lnTo>
                <a:lnTo>
                  <a:pt x="6049438" y="116570"/>
                </a:lnTo>
                <a:close/>
              </a:path>
              <a:path w="8056880" h="2063115">
                <a:moveTo>
                  <a:pt x="7052469" y="294202"/>
                </a:moveTo>
                <a:lnTo>
                  <a:pt x="6648404" y="222644"/>
                </a:lnTo>
                <a:lnTo>
                  <a:pt x="6701129" y="219084"/>
                </a:lnTo>
                <a:lnTo>
                  <a:pt x="7004197" y="272756"/>
                </a:lnTo>
                <a:lnTo>
                  <a:pt x="7052469" y="294202"/>
                </a:lnTo>
                <a:close/>
              </a:path>
              <a:path w="8056880" h="2063115">
                <a:moveTo>
                  <a:pt x="5800372" y="98257"/>
                </a:moveTo>
                <a:lnTo>
                  <a:pt x="5367927" y="21673"/>
                </a:lnTo>
                <a:lnTo>
                  <a:pt x="5472387" y="14377"/>
                </a:lnTo>
                <a:lnTo>
                  <a:pt x="5953991" y="99667"/>
                </a:lnTo>
                <a:lnTo>
                  <a:pt x="5902023" y="103361"/>
                </a:lnTo>
                <a:lnTo>
                  <a:pt x="5852293" y="94554"/>
                </a:lnTo>
                <a:lnTo>
                  <a:pt x="5800372" y="98257"/>
                </a:lnTo>
                <a:close/>
              </a:path>
              <a:path w="8056880" h="2063115">
                <a:moveTo>
                  <a:pt x="7302221" y="351330"/>
                </a:moveTo>
                <a:lnTo>
                  <a:pt x="6343399" y="181527"/>
                </a:lnTo>
                <a:lnTo>
                  <a:pt x="6396032" y="177950"/>
                </a:lnTo>
                <a:lnTo>
                  <a:pt x="7253854" y="329867"/>
                </a:lnTo>
                <a:lnTo>
                  <a:pt x="7302221" y="351330"/>
                </a:lnTo>
                <a:close/>
              </a:path>
              <a:path w="8056880" h="2063115">
                <a:moveTo>
                  <a:pt x="7453650" y="391045"/>
                </a:moveTo>
                <a:lnTo>
                  <a:pt x="6142977" y="158930"/>
                </a:lnTo>
                <a:lnTo>
                  <a:pt x="6193909" y="155053"/>
                </a:lnTo>
                <a:lnTo>
                  <a:pt x="7404478" y="369439"/>
                </a:lnTo>
                <a:lnTo>
                  <a:pt x="7453650" y="391045"/>
                </a:lnTo>
                <a:close/>
              </a:path>
              <a:path w="8056880" h="2063115">
                <a:moveTo>
                  <a:pt x="5698818" y="93170"/>
                </a:moveTo>
                <a:lnTo>
                  <a:pt x="5265758" y="16476"/>
                </a:lnTo>
                <a:lnTo>
                  <a:pt x="5317940" y="12820"/>
                </a:lnTo>
                <a:lnTo>
                  <a:pt x="5750691" y="89458"/>
                </a:lnTo>
                <a:lnTo>
                  <a:pt x="5698818" y="93170"/>
                </a:lnTo>
                <a:close/>
              </a:path>
              <a:path w="8056880" h="2063115">
                <a:moveTo>
                  <a:pt x="3329820" y="2059690"/>
                </a:moveTo>
                <a:lnTo>
                  <a:pt x="3021405" y="2005071"/>
                </a:lnTo>
                <a:lnTo>
                  <a:pt x="3123654" y="1997383"/>
                </a:lnTo>
                <a:lnTo>
                  <a:pt x="3172520" y="2006037"/>
                </a:lnTo>
                <a:lnTo>
                  <a:pt x="3274589" y="1998318"/>
                </a:lnTo>
                <a:lnTo>
                  <a:pt x="3323363" y="2006956"/>
                </a:lnTo>
                <a:lnTo>
                  <a:pt x="3476138" y="1995319"/>
                </a:lnTo>
                <a:lnTo>
                  <a:pt x="3524783" y="2003934"/>
                </a:lnTo>
                <a:lnTo>
                  <a:pt x="3677165" y="1992227"/>
                </a:lnTo>
                <a:lnTo>
                  <a:pt x="3725677" y="2000818"/>
                </a:lnTo>
                <a:lnTo>
                  <a:pt x="4030064" y="1977338"/>
                </a:lnTo>
                <a:lnTo>
                  <a:pt x="4078504" y="1985916"/>
                </a:lnTo>
                <a:lnTo>
                  <a:pt x="5456583" y="1881732"/>
                </a:lnTo>
                <a:lnTo>
                  <a:pt x="5509843" y="1865369"/>
                </a:lnTo>
                <a:lnTo>
                  <a:pt x="5660706" y="1853394"/>
                </a:lnTo>
                <a:lnTo>
                  <a:pt x="5712774" y="1836819"/>
                </a:lnTo>
                <a:lnTo>
                  <a:pt x="5861935" y="1824542"/>
                </a:lnTo>
                <a:lnTo>
                  <a:pt x="5913727" y="1807919"/>
                </a:lnTo>
                <a:lnTo>
                  <a:pt x="6012651" y="1799643"/>
                </a:lnTo>
                <a:lnTo>
                  <a:pt x="6064206" y="1782978"/>
                </a:lnTo>
                <a:lnTo>
                  <a:pt x="6113461" y="1778803"/>
                </a:lnTo>
                <a:lnTo>
                  <a:pt x="6164844" y="1762108"/>
                </a:lnTo>
                <a:lnTo>
                  <a:pt x="6262905" y="1753678"/>
                </a:lnTo>
                <a:lnTo>
                  <a:pt x="6314007" y="1736933"/>
                </a:lnTo>
                <a:lnTo>
                  <a:pt x="6362796" y="1732676"/>
                </a:lnTo>
                <a:lnTo>
                  <a:pt x="6413697" y="1715895"/>
                </a:lnTo>
                <a:lnTo>
                  <a:pt x="6462278" y="1711601"/>
                </a:lnTo>
                <a:lnTo>
                  <a:pt x="6563544" y="1677944"/>
                </a:lnTo>
                <a:lnTo>
                  <a:pt x="6611793" y="1673591"/>
                </a:lnTo>
                <a:lnTo>
                  <a:pt x="6662140" y="1656712"/>
                </a:lnTo>
                <a:lnTo>
                  <a:pt x="6710154" y="1652318"/>
                </a:lnTo>
                <a:lnTo>
                  <a:pt x="6810240" y="1618452"/>
                </a:lnTo>
                <a:lnTo>
                  <a:pt x="6857878" y="1613991"/>
                </a:lnTo>
                <a:lnTo>
                  <a:pt x="7006639" y="1562950"/>
                </a:lnTo>
                <a:lnTo>
                  <a:pt x="7053737" y="1558393"/>
                </a:lnTo>
                <a:lnTo>
                  <a:pt x="7200807" y="1507053"/>
                </a:lnTo>
                <a:lnTo>
                  <a:pt x="7296118" y="1472342"/>
                </a:lnTo>
                <a:lnTo>
                  <a:pt x="7341847" y="1467542"/>
                </a:lnTo>
                <a:lnTo>
                  <a:pt x="7437129" y="1432826"/>
                </a:lnTo>
                <a:lnTo>
                  <a:pt x="7486210" y="1402825"/>
                </a:lnTo>
                <a:lnTo>
                  <a:pt x="7532245" y="1385183"/>
                </a:lnTo>
                <a:lnTo>
                  <a:pt x="7577212" y="1367351"/>
                </a:lnTo>
                <a:lnTo>
                  <a:pt x="7623089" y="1336783"/>
                </a:lnTo>
                <a:lnTo>
                  <a:pt x="7665211" y="1318447"/>
                </a:lnTo>
                <a:lnTo>
                  <a:pt x="7707771" y="1287291"/>
                </a:lnTo>
                <a:lnTo>
                  <a:pt x="7748318" y="1255779"/>
                </a:lnTo>
                <a:lnTo>
                  <a:pt x="7786616" y="1223869"/>
                </a:lnTo>
                <a:lnTo>
                  <a:pt x="7819951" y="1191079"/>
                </a:lnTo>
                <a:lnTo>
                  <a:pt x="7849053" y="1157540"/>
                </a:lnTo>
                <a:lnTo>
                  <a:pt x="7873738" y="1123219"/>
                </a:lnTo>
                <a:lnTo>
                  <a:pt x="7896041" y="1075578"/>
                </a:lnTo>
                <a:lnTo>
                  <a:pt x="7911350" y="1039597"/>
                </a:lnTo>
                <a:lnTo>
                  <a:pt x="7923910" y="990231"/>
                </a:lnTo>
                <a:lnTo>
                  <a:pt x="7929112" y="952459"/>
                </a:lnTo>
                <a:lnTo>
                  <a:pt x="7931202" y="901239"/>
                </a:lnTo>
                <a:lnTo>
                  <a:pt x="7925569" y="861548"/>
                </a:lnTo>
                <a:lnTo>
                  <a:pt x="7914245" y="820850"/>
                </a:lnTo>
                <a:lnTo>
                  <a:pt x="7899262" y="766606"/>
                </a:lnTo>
                <a:lnTo>
                  <a:pt x="7876784" y="723932"/>
                </a:lnTo>
                <a:lnTo>
                  <a:pt x="7847158" y="692890"/>
                </a:lnTo>
                <a:lnTo>
                  <a:pt x="7813889" y="661203"/>
                </a:lnTo>
                <a:lnTo>
                  <a:pt x="7778267" y="629100"/>
                </a:lnTo>
                <a:lnTo>
                  <a:pt x="7741582" y="596808"/>
                </a:lnTo>
                <a:lnTo>
                  <a:pt x="7648544" y="554536"/>
                </a:lnTo>
                <a:lnTo>
                  <a:pt x="7603132" y="520698"/>
                </a:lnTo>
                <a:lnTo>
                  <a:pt x="7554967" y="499271"/>
                </a:lnTo>
                <a:lnTo>
                  <a:pt x="7504199" y="490280"/>
                </a:lnTo>
                <a:lnTo>
                  <a:pt x="7455407" y="468742"/>
                </a:lnTo>
                <a:lnTo>
                  <a:pt x="7408617" y="447558"/>
                </a:lnTo>
                <a:lnTo>
                  <a:pt x="7359478" y="438856"/>
                </a:lnTo>
                <a:lnTo>
                  <a:pt x="7312433" y="417626"/>
                </a:lnTo>
                <a:lnTo>
                  <a:pt x="7263064" y="408883"/>
                </a:lnTo>
                <a:lnTo>
                  <a:pt x="7215816" y="387618"/>
                </a:lnTo>
                <a:lnTo>
                  <a:pt x="7066997" y="361263"/>
                </a:lnTo>
                <a:lnTo>
                  <a:pt x="7019507" y="339955"/>
                </a:lnTo>
                <a:lnTo>
                  <a:pt x="5797853" y="123606"/>
                </a:lnTo>
                <a:lnTo>
                  <a:pt x="5848701" y="119713"/>
                </a:lnTo>
                <a:lnTo>
                  <a:pt x="5946007" y="136946"/>
                </a:lnTo>
                <a:lnTo>
                  <a:pt x="5996892" y="133060"/>
                </a:lnTo>
                <a:lnTo>
                  <a:pt x="7505016" y="400142"/>
                </a:lnTo>
                <a:lnTo>
                  <a:pt x="7745399" y="507200"/>
                </a:lnTo>
                <a:lnTo>
                  <a:pt x="7791390" y="528243"/>
                </a:lnTo>
                <a:lnTo>
                  <a:pt x="7834134" y="561608"/>
                </a:lnTo>
                <a:lnTo>
                  <a:pt x="7877914" y="582259"/>
                </a:lnTo>
                <a:lnTo>
                  <a:pt x="7916156" y="614826"/>
                </a:lnTo>
                <a:lnTo>
                  <a:pt x="7952276" y="647018"/>
                </a:lnTo>
                <a:lnTo>
                  <a:pt x="7982956" y="691144"/>
                </a:lnTo>
                <a:lnTo>
                  <a:pt x="8011519" y="721998"/>
                </a:lnTo>
                <a:lnTo>
                  <a:pt x="8030218" y="776900"/>
                </a:lnTo>
                <a:lnTo>
                  <a:pt x="8045164" y="831137"/>
                </a:lnTo>
                <a:lnTo>
                  <a:pt x="8054029" y="884298"/>
                </a:lnTo>
                <a:lnTo>
                  <a:pt x="8056363" y="936302"/>
                </a:lnTo>
                <a:lnTo>
                  <a:pt x="8051715" y="987069"/>
                </a:lnTo>
                <a:lnTo>
                  <a:pt x="8039636" y="1036520"/>
                </a:lnTo>
                <a:lnTo>
                  <a:pt x="8017466" y="1097082"/>
                </a:lnTo>
                <a:lnTo>
                  <a:pt x="7990268" y="1143856"/>
                </a:lnTo>
                <a:lnTo>
                  <a:pt x="7959207" y="1177048"/>
                </a:lnTo>
                <a:lnTo>
                  <a:pt x="7921015" y="1221875"/>
                </a:lnTo>
                <a:lnTo>
                  <a:pt x="7881286" y="1253532"/>
                </a:lnTo>
                <a:lnTo>
                  <a:pt x="7842719" y="1285395"/>
                </a:lnTo>
                <a:lnTo>
                  <a:pt x="7802366" y="1316941"/>
                </a:lnTo>
                <a:lnTo>
                  <a:pt x="7760394" y="1348201"/>
                </a:lnTo>
                <a:lnTo>
                  <a:pt x="7719186" y="1366698"/>
                </a:lnTo>
                <a:lnTo>
                  <a:pt x="7674480" y="1397474"/>
                </a:lnTo>
                <a:lnTo>
                  <a:pt x="7630875" y="1415547"/>
                </a:lnTo>
                <a:lnTo>
                  <a:pt x="7586322" y="1433452"/>
                </a:lnTo>
                <a:lnTo>
                  <a:pt x="7495046" y="1468878"/>
                </a:lnTo>
                <a:lnTo>
                  <a:pt x="7308515" y="1539025"/>
                </a:lnTo>
                <a:lnTo>
                  <a:pt x="7264246" y="1544083"/>
                </a:lnTo>
                <a:lnTo>
                  <a:pt x="7013399" y="1628635"/>
                </a:lnTo>
                <a:lnTo>
                  <a:pt x="6965019" y="1632965"/>
                </a:lnTo>
                <a:lnTo>
                  <a:pt x="6812446" y="1683331"/>
                </a:lnTo>
                <a:lnTo>
                  <a:pt x="6763551" y="1687569"/>
                </a:lnTo>
                <a:lnTo>
                  <a:pt x="6660977" y="1720994"/>
                </a:lnTo>
                <a:lnTo>
                  <a:pt x="6611733" y="1725171"/>
                </a:lnTo>
                <a:lnTo>
                  <a:pt x="6560165" y="1741834"/>
                </a:lnTo>
                <a:lnTo>
                  <a:pt x="6510705" y="1745972"/>
                </a:lnTo>
                <a:lnTo>
                  <a:pt x="6407759" y="1779332"/>
                </a:lnTo>
                <a:lnTo>
                  <a:pt x="6309609" y="1787745"/>
                </a:lnTo>
                <a:lnTo>
                  <a:pt x="6258200" y="1804436"/>
                </a:lnTo>
                <a:lnTo>
                  <a:pt x="6208928" y="1808607"/>
                </a:lnTo>
                <a:lnTo>
                  <a:pt x="6157365" y="1825271"/>
                </a:lnTo>
                <a:lnTo>
                  <a:pt x="6107940" y="1829416"/>
                </a:lnTo>
                <a:lnTo>
                  <a:pt x="6056226" y="1846053"/>
                </a:lnTo>
                <a:lnTo>
                  <a:pt x="5957010" y="1854277"/>
                </a:lnTo>
                <a:lnTo>
                  <a:pt x="5905080" y="1870876"/>
                </a:lnTo>
                <a:lnTo>
                  <a:pt x="5755520" y="1883082"/>
                </a:lnTo>
                <a:lnTo>
                  <a:pt x="5703319" y="1899633"/>
                </a:lnTo>
                <a:lnTo>
                  <a:pt x="5502732" y="1915700"/>
                </a:lnTo>
                <a:lnTo>
                  <a:pt x="5450216" y="1932195"/>
                </a:lnTo>
                <a:lnTo>
                  <a:pt x="4084285" y="2038531"/>
                </a:lnTo>
                <a:lnTo>
                  <a:pt x="4035938" y="2029969"/>
                </a:lnTo>
                <a:lnTo>
                  <a:pt x="3732051" y="2053537"/>
                </a:lnTo>
                <a:lnTo>
                  <a:pt x="3683528" y="2044944"/>
                </a:lnTo>
                <a:lnTo>
                  <a:pt x="3531156" y="2056652"/>
                </a:lnTo>
                <a:lnTo>
                  <a:pt x="3482525" y="2048040"/>
                </a:lnTo>
                <a:lnTo>
                  <a:pt x="3329820" y="2059690"/>
                </a:lnTo>
                <a:close/>
              </a:path>
              <a:path w="8056880" h="2063115">
                <a:moveTo>
                  <a:pt x="5547776" y="79318"/>
                </a:moveTo>
                <a:lnTo>
                  <a:pt x="5164586" y="11457"/>
                </a:lnTo>
                <a:lnTo>
                  <a:pt x="5215809" y="7631"/>
                </a:lnTo>
                <a:lnTo>
                  <a:pt x="5599576" y="75594"/>
                </a:lnTo>
                <a:lnTo>
                  <a:pt x="5547776" y="79318"/>
                </a:lnTo>
                <a:close/>
              </a:path>
              <a:path w="8056880" h="2063115">
                <a:moveTo>
                  <a:pt x="5192496" y="67990"/>
                </a:moveTo>
                <a:lnTo>
                  <a:pt x="4862327" y="9519"/>
                </a:lnTo>
                <a:lnTo>
                  <a:pt x="4964433" y="1806"/>
                </a:lnTo>
                <a:lnTo>
                  <a:pt x="5013317" y="10463"/>
                </a:lnTo>
                <a:lnTo>
                  <a:pt x="5115609" y="2783"/>
                </a:lnTo>
                <a:lnTo>
                  <a:pt x="5498215" y="70541"/>
                </a:lnTo>
                <a:lnTo>
                  <a:pt x="5446463" y="74274"/>
                </a:lnTo>
                <a:lnTo>
                  <a:pt x="5396950" y="65505"/>
                </a:lnTo>
                <a:lnTo>
                  <a:pt x="5293567" y="72992"/>
                </a:lnTo>
                <a:lnTo>
                  <a:pt x="5244127" y="64236"/>
                </a:lnTo>
                <a:lnTo>
                  <a:pt x="5192496" y="67990"/>
                </a:lnTo>
                <a:close/>
              </a:path>
              <a:path w="8056880" h="2063115">
                <a:moveTo>
                  <a:pt x="6467803" y="255149"/>
                </a:moveTo>
                <a:lnTo>
                  <a:pt x="5698410" y="118892"/>
                </a:lnTo>
                <a:lnTo>
                  <a:pt x="5749232" y="114995"/>
                </a:lnTo>
                <a:lnTo>
                  <a:pt x="6520689" y="251617"/>
                </a:lnTo>
                <a:lnTo>
                  <a:pt x="6467803" y="255149"/>
                </a:lnTo>
                <a:close/>
              </a:path>
              <a:path w="8056880" h="2063115">
                <a:moveTo>
                  <a:pt x="6212371" y="222810"/>
                </a:moveTo>
                <a:lnTo>
                  <a:pt x="5550451" y="105587"/>
                </a:lnTo>
                <a:lnTo>
                  <a:pt x="5601233" y="101683"/>
                </a:lnTo>
                <a:lnTo>
                  <a:pt x="6265208" y="219270"/>
                </a:lnTo>
                <a:lnTo>
                  <a:pt x="6212371" y="222810"/>
                </a:lnTo>
                <a:close/>
              </a:path>
              <a:path w="8056880" h="2063115">
                <a:moveTo>
                  <a:pt x="6007792" y="199478"/>
                </a:moveTo>
                <a:lnTo>
                  <a:pt x="5451141" y="100898"/>
                </a:lnTo>
                <a:lnTo>
                  <a:pt x="5501896" y="96988"/>
                </a:lnTo>
                <a:lnTo>
                  <a:pt x="6060578" y="195928"/>
                </a:lnTo>
                <a:lnTo>
                  <a:pt x="6007792" y="199478"/>
                </a:lnTo>
                <a:close/>
              </a:path>
              <a:path w="8056880" h="2063115">
                <a:moveTo>
                  <a:pt x="5853958" y="185132"/>
                </a:moveTo>
                <a:lnTo>
                  <a:pt x="5303391" y="87629"/>
                </a:lnTo>
                <a:lnTo>
                  <a:pt x="5354103" y="83713"/>
                </a:lnTo>
                <a:lnTo>
                  <a:pt x="5906696" y="181574"/>
                </a:lnTo>
                <a:lnTo>
                  <a:pt x="5853958" y="185132"/>
                </a:lnTo>
                <a:close/>
              </a:path>
              <a:path w="8056880" h="2063115">
                <a:moveTo>
                  <a:pt x="5039962" y="66772"/>
                </a:moveTo>
                <a:lnTo>
                  <a:pt x="4711616" y="8624"/>
                </a:lnTo>
                <a:lnTo>
                  <a:pt x="4813536" y="878"/>
                </a:lnTo>
                <a:lnTo>
                  <a:pt x="5143103" y="59243"/>
                </a:lnTo>
                <a:lnTo>
                  <a:pt x="5039962" y="66772"/>
                </a:lnTo>
                <a:close/>
              </a:path>
              <a:path w="8056880" h="2063115">
                <a:moveTo>
                  <a:pt x="5700276" y="170813"/>
                </a:moveTo>
                <a:lnTo>
                  <a:pt x="5202241" y="82614"/>
                </a:lnTo>
                <a:lnTo>
                  <a:pt x="5254908" y="79043"/>
                </a:lnTo>
                <a:lnTo>
                  <a:pt x="5752961" y="167246"/>
                </a:lnTo>
                <a:lnTo>
                  <a:pt x="5700276" y="170813"/>
                </a:lnTo>
                <a:close/>
              </a:path>
              <a:path w="8056880" h="2063115">
                <a:moveTo>
                  <a:pt x="5597270" y="165469"/>
                </a:moveTo>
                <a:lnTo>
                  <a:pt x="5099170" y="77258"/>
                </a:lnTo>
                <a:lnTo>
                  <a:pt x="5151805" y="73682"/>
                </a:lnTo>
                <a:lnTo>
                  <a:pt x="5649824" y="161879"/>
                </a:lnTo>
                <a:lnTo>
                  <a:pt x="5597270" y="165469"/>
                </a:lnTo>
                <a:close/>
              </a:path>
              <a:path w="8056880" h="2063115">
                <a:moveTo>
                  <a:pt x="4786959" y="60660"/>
                </a:moveTo>
                <a:lnTo>
                  <a:pt x="4510364" y="11676"/>
                </a:lnTo>
                <a:lnTo>
                  <a:pt x="4662917" y="0"/>
                </a:lnTo>
                <a:lnTo>
                  <a:pt x="4990642" y="58038"/>
                </a:lnTo>
                <a:lnTo>
                  <a:pt x="4939131" y="61813"/>
                </a:lnTo>
                <a:lnTo>
                  <a:pt x="4889860" y="53088"/>
                </a:lnTo>
                <a:lnTo>
                  <a:pt x="4786959" y="60660"/>
                </a:lnTo>
                <a:close/>
              </a:path>
              <a:path w="8056880" h="2063115">
                <a:moveTo>
                  <a:pt x="5444135" y="151247"/>
                </a:moveTo>
                <a:lnTo>
                  <a:pt x="4996160" y="71913"/>
                </a:lnTo>
                <a:lnTo>
                  <a:pt x="5048764" y="68331"/>
                </a:lnTo>
                <a:lnTo>
                  <a:pt x="5496640" y="147648"/>
                </a:lnTo>
                <a:lnTo>
                  <a:pt x="5444135" y="151247"/>
                </a:lnTo>
                <a:close/>
              </a:path>
              <a:path w="8056880" h="2063115">
                <a:moveTo>
                  <a:pt x="5238694" y="140660"/>
                </a:moveTo>
                <a:lnTo>
                  <a:pt x="4840653" y="70169"/>
                </a:lnTo>
                <a:lnTo>
                  <a:pt x="4945785" y="62992"/>
                </a:lnTo>
                <a:lnTo>
                  <a:pt x="5393860" y="142344"/>
                </a:lnTo>
                <a:lnTo>
                  <a:pt x="5341385" y="145948"/>
                </a:lnTo>
                <a:lnTo>
                  <a:pt x="5291139" y="137050"/>
                </a:lnTo>
                <a:lnTo>
                  <a:pt x="5238694" y="140660"/>
                </a:lnTo>
                <a:close/>
              </a:path>
              <a:path w="8056880" h="2063115">
                <a:moveTo>
                  <a:pt x="4930940" y="124851"/>
                </a:moveTo>
                <a:lnTo>
                  <a:pt x="4309607" y="14816"/>
                </a:lnTo>
                <a:lnTo>
                  <a:pt x="4461789" y="3073"/>
                </a:lnTo>
                <a:lnTo>
                  <a:pt x="4737760" y="51947"/>
                </a:lnTo>
                <a:lnTo>
                  <a:pt x="4635004" y="59544"/>
                </a:lnTo>
                <a:lnTo>
                  <a:pt x="4983308" y="121227"/>
                </a:lnTo>
                <a:lnTo>
                  <a:pt x="4930940" y="124851"/>
                </a:lnTo>
                <a:close/>
              </a:path>
              <a:path w="8056880" h="2063115">
                <a:moveTo>
                  <a:pt x="5136058" y="135381"/>
                </a:moveTo>
                <a:lnTo>
                  <a:pt x="4737798" y="64851"/>
                </a:lnTo>
                <a:lnTo>
                  <a:pt x="4790325" y="61256"/>
                </a:lnTo>
                <a:lnTo>
                  <a:pt x="5188476" y="131766"/>
                </a:lnTo>
                <a:lnTo>
                  <a:pt x="5136058" y="135381"/>
                </a:lnTo>
                <a:close/>
              </a:path>
              <a:path w="8056880" h="2063115">
                <a:moveTo>
                  <a:pt x="5033474" y="130112"/>
                </a:moveTo>
                <a:lnTo>
                  <a:pt x="4635004" y="59544"/>
                </a:lnTo>
                <a:lnTo>
                  <a:pt x="4687500" y="55943"/>
                </a:lnTo>
                <a:lnTo>
                  <a:pt x="5085867" y="126492"/>
                </a:lnTo>
                <a:lnTo>
                  <a:pt x="5033474" y="130112"/>
                </a:lnTo>
                <a:close/>
              </a:path>
              <a:path w="8056880" h="2063115">
                <a:moveTo>
                  <a:pt x="4411216" y="110196"/>
                </a:moveTo>
                <a:lnTo>
                  <a:pt x="3957815" y="29901"/>
                </a:lnTo>
                <a:lnTo>
                  <a:pt x="4261156" y="6235"/>
                </a:lnTo>
                <a:lnTo>
                  <a:pt x="4880797" y="115971"/>
                </a:lnTo>
                <a:lnTo>
                  <a:pt x="4776116" y="123227"/>
                </a:lnTo>
                <a:lnTo>
                  <a:pt x="4725202" y="114211"/>
                </a:lnTo>
                <a:lnTo>
                  <a:pt x="4672087" y="117702"/>
                </a:lnTo>
                <a:lnTo>
                  <a:pt x="4621203" y="108691"/>
                </a:lnTo>
                <a:lnTo>
                  <a:pt x="4515060" y="115688"/>
                </a:lnTo>
                <a:lnTo>
                  <a:pt x="4464234" y="106687"/>
                </a:lnTo>
                <a:lnTo>
                  <a:pt x="4411216" y="110196"/>
                </a:lnTo>
                <a:close/>
              </a:path>
              <a:path w="8056880" h="2063115">
                <a:moveTo>
                  <a:pt x="244539" y="881317"/>
                </a:moveTo>
                <a:lnTo>
                  <a:pt x="185523" y="870866"/>
                </a:lnTo>
                <a:lnTo>
                  <a:pt x="181138" y="857191"/>
                </a:lnTo>
                <a:lnTo>
                  <a:pt x="184718" y="844928"/>
                </a:lnTo>
                <a:lnTo>
                  <a:pt x="196762" y="834163"/>
                </a:lnTo>
                <a:lnTo>
                  <a:pt x="240532" y="816119"/>
                </a:lnTo>
                <a:lnTo>
                  <a:pt x="286822" y="785624"/>
                </a:lnTo>
                <a:lnTo>
                  <a:pt x="331205" y="767689"/>
                </a:lnTo>
                <a:lnTo>
                  <a:pt x="378112" y="737303"/>
                </a:lnTo>
                <a:lnTo>
                  <a:pt x="423115" y="719478"/>
                </a:lnTo>
                <a:lnTo>
                  <a:pt x="470645" y="689202"/>
                </a:lnTo>
                <a:lnTo>
                  <a:pt x="608371" y="636207"/>
                </a:lnTo>
                <a:lnTo>
                  <a:pt x="656997" y="606126"/>
                </a:lnTo>
                <a:lnTo>
                  <a:pt x="703664" y="588595"/>
                </a:lnTo>
                <a:lnTo>
                  <a:pt x="940858" y="501625"/>
                </a:lnTo>
                <a:lnTo>
                  <a:pt x="1282797" y="381614"/>
                </a:lnTo>
                <a:lnTo>
                  <a:pt x="1329580" y="377002"/>
                </a:lnTo>
                <a:lnTo>
                  <a:pt x="1428069" y="342853"/>
                </a:lnTo>
                <a:lnTo>
                  <a:pt x="1475338" y="338327"/>
                </a:lnTo>
                <a:lnTo>
                  <a:pt x="1574758" y="304343"/>
                </a:lnTo>
                <a:lnTo>
                  <a:pt x="1622471" y="299895"/>
                </a:lnTo>
                <a:lnTo>
                  <a:pt x="1672539" y="282967"/>
                </a:lnTo>
                <a:lnTo>
                  <a:pt x="1720526" y="278567"/>
                </a:lnTo>
                <a:lnTo>
                  <a:pt x="1770858" y="261686"/>
                </a:lnTo>
                <a:lnTo>
                  <a:pt x="1819100" y="257332"/>
                </a:lnTo>
                <a:lnTo>
                  <a:pt x="1869678" y="240493"/>
                </a:lnTo>
                <a:lnTo>
                  <a:pt x="1966749" y="231889"/>
                </a:lnTo>
                <a:lnTo>
                  <a:pt x="2017661" y="215110"/>
                </a:lnTo>
                <a:lnTo>
                  <a:pt x="2066462" y="210855"/>
                </a:lnTo>
                <a:lnTo>
                  <a:pt x="2117575" y="194112"/>
                </a:lnTo>
                <a:lnTo>
                  <a:pt x="2264812" y="181494"/>
                </a:lnTo>
                <a:lnTo>
                  <a:pt x="2316849" y="164914"/>
                </a:lnTo>
                <a:lnTo>
                  <a:pt x="2516880" y="148748"/>
                </a:lnTo>
                <a:lnTo>
                  <a:pt x="2569279" y="132233"/>
                </a:lnTo>
                <a:lnTo>
                  <a:pt x="3227203" y="81079"/>
                </a:lnTo>
                <a:lnTo>
                  <a:pt x="3507111" y="53264"/>
                </a:lnTo>
                <a:lnTo>
                  <a:pt x="3909582" y="21359"/>
                </a:lnTo>
                <a:lnTo>
                  <a:pt x="4360437" y="101203"/>
                </a:lnTo>
                <a:lnTo>
                  <a:pt x="4254530" y="108242"/>
                </a:lnTo>
                <a:lnTo>
                  <a:pt x="4205151" y="99498"/>
                </a:lnTo>
                <a:lnTo>
                  <a:pt x="4050511" y="110805"/>
                </a:lnTo>
                <a:lnTo>
                  <a:pt x="4001230" y="102077"/>
                </a:lnTo>
                <a:lnTo>
                  <a:pt x="3898323" y="109648"/>
                </a:lnTo>
                <a:lnTo>
                  <a:pt x="3849130" y="100936"/>
                </a:lnTo>
                <a:lnTo>
                  <a:pt x="3643829" y="116169"/>
                </a:lnTo>
                <a:lnTo>
                  <a:pt x="3594808" y="107487"/>
                </a:lnTo>
                <a:lnTo>
                  <a:pt x="3237318" y="134461"/>
                </a:lnTo>
                <a:lnTo>
                  <a:pt x="3021313" y="147798"/>
                </a:lnTo>
                <a:lnTo>
                  <a:pt x="2968551" y="164249"/>
                </a:lnTo>
                <a:lnTo>
                  <a:pt x="2766646" y="180083"/>
                </a:lnTo>
                <a:lnTo>
                  <a:pt x="2714069" y="196567"/>
                </a:lnTo>
                <a:lnTo>
                  <a:pt x="2563388" y="208575"/>
                </a:lnTo>
                <a:lnTo>
                  <a:pt x="2511110" y="225112"/>
                </a:lnTo>
                <a:lnTo>
                  <a:pt x="2411280" y="233228"/>
                </a:lnTo>
                <a:lnTo>
                  <a:pt x="2359315" y="249820"/>
                </a:lnTo>
                <a:lnTo>
                  <a:pt x="2260188" y="258060"/>
                </a:lnTo>
                <a:lnTo>
                  <a:pt x="2208612" y="274722"/>
                </a:lnTo>
                <a:lnTo>
                  <a:pt x="2159681" y="278954"/>
                </a:lnTo>
                <a:lnTo>
                  <a:pt x="2108629" y="295708"/>
                </a:lnTo>
                <a:lnTo>
                  <a:pt x="2059890" y="299974"/>
                </a:lnTo>
                <a:lnTo>
                  <a:pt x="2009040" y="316764"/>
                </a:lnTo>
                <a:lnTo>
                  <a:pt x="1960513" y="321068"/>
                </a:lnTo>
                <a:lnTo>
                  <a:pt x="1909884" y="337897"/>
                </a:lnTo>
                <a:lnTo>
                  <a:pt x="1861587" y="342242"/>
                </a:lnTo>
                <a:lnTo>
                  <a:pt x="1760936" y="376007"/>
                </a:lnTo>
                <a:lnTo>
                  <a:pt x="1713021" y="380419"/>
                </a:lnTo>
                <a:lnTo>
                  <a:pt x="1613175" y="414327"/>
                </a:lnTo>
                <a:lnTo>
                  <a:pt x="1565684" y="418815"/>
                </a:lnTo>
                <a:lnTo>
                  <a:pt x="1491429" y="444357"/>
                </a:lnTo>
                <a:lnTo>
                  <a:pt x="1356745" y="420505"/>
                </a:lnTo>
                <a:lnTo>
                  <a:pt x="1206399" y="473376"/>
                </a:lnTo>
                <a:lnTo>
                  <a:pt x="1168699" y="477487"/>
                </a:lnTo>
                <a:lnTo>
                  <a:pt x="935177" y="565107"/>
                </a:lnTo>
                <a:lnTo>
                  <a:pt x="886714" y="582320"/>
                </a:lnTo>
                <a:lnTo>
                  <a:pt x="840451" y="599922"/>
                </a:lnTo>
                <a:lnTo>
                  <a:pt x="705713" y="653446"/>
                </a:lnTo>
                <a:lnTo>
                  <a:pt x="656888" y="683492"/>
                </a:lnTo>
                <a:lnTo>
                  <a:pt x="564883" y="718789"/>
                </a:lnTo>
                <a:lnTo>
                  <a:pt x="517136" y="749026"/>
                </a:lnTo>
                <a:lnTo>
                  <a:pt x="471914" y="766813"/>
                </a:lnTo>
                <a:lnTo>
                  <a:pt x="424785" y="797159"/>
                </a:lnTo>
                <a:lnTo>
                  <a:pt x="380179" y="815055"/>
                </a:lnTo>
                <a:lnTo>
                  <a:pt x="333662" y="845510"/>
                </a:lnTo>
                <a:lnTo>
                  <a:pt x="289663" y="863513"/>
                </a:lnTo>
                <a:lnTo>
                  <a:pt x="269019" y="872755"/>
                </a:lnTo>
                <a:lnTo>
                  <a:pt x="244539" y="881317"/>
                </a:lnTo>
                <a:close/>
              </a:path>
              <a:path w="8056880" h="2063115">
                <a:moveTo>
                  <a:pt x="1206399" y="473376"/>
                </a:moveTo>
                <a:lnTo>
                  <a:pt x="1356745" y="420505"/>
                </a:lnTo>
                <a:lnTo>
                  <a:pt x="1213777" y="472572"/>
                </a:lnTo>
                <a:lnTo>
                  <a:pt x="1206399" y="473376"/>
                </a:lnTo>
                <a:close/>
              </a:path>
              <a:path w="8056880" h="2063115">
                <a:moveTo>
                  <a:pt x="2019063" y="2008127"/>
                </a:moveTo>
                <a:lnTo>
                  <a:pt x="500111" y="1739128"/>
                </a:lnTo>
                <a:lnTo>
                  <a:pt x="318713" y="1655412"/>
                </a:lnTo>
                <a:lnTo>
                  <a:pt x="276453" y="1622133"/>
                </a:lnTo>
                <a:lnTo>
                  <a:pt x="232899" y="1601522"/>
                </a:lnTo>
                <a:lnTo>
                  <a:pt x="192766" y="1568620"/>
                </a:lnTo>
                <a:lnTo>
                  <a:pt x="151910" y="1548487"/>
                </a:lnTo>
                <a:lnTo>
                  <a:pt x="117261" y="1503658"/>
                </a:lnTo>
                <a:lnTo>
                  <a:pt x="82461" y="1471699"/>
                </a:lnTo>
                <a:lnTo>
                  <a:pt x="50009" y="1440157"/>
                </a:lnTo>
                <a:lnTo>
                  <a:pt x="22698" y="1396628"/>
                </a:lnTo>
                <a:lnTo>
                  <a:pt x="5598" y="1354906"/>
                </a:lnTo>
                <a:lnTo>
                  <a:pt x="0" y="1302324"/>
                </a:lnTo>
                <a:lnTo>
                  <a:pt x="551" y="1263729"/>
                </a:lnTo>
                <a:lnTo>
                  <a:pt x="8544" y="1226452"/>
                </a:lnTo>
                <a:lnTo>
                  <a:pt x="25270" y="1177824"/>
                </a:lnTo>
                <a:lnTo>
                  <a:pt x="45378" y="1142692"/>
                </a:lnTo>
                <a:lnTo>
                  <a:pt x="70158" y="1108387"/>
                </a:lnTo>
                <a:lnTo>
                  <a:pt x="100902" y="1062242"/>
                </a:lnTo>
                <a:lnTo>
                  <a:pt x="132260" y="1029102"/>
                </a:lnTo>
                <a:lnTo>
                  <a:pt x="165521" y="996299"/>
                </a:lnTo>
                <a:lnTo>
                  <a:pt x="197549" y="976176"/>
                </a:lnTo>
                <a:lnTo>
                  <a:pt x="240131" y="932127"/>
                </a:lnTo>
                <a:lnTo>
                  <a:pt x="281923" y="900835"/>
                </a:lnTo>
                <a:lnTo>
                  <a:pt x="325009" y="869773"/>
                </a:lnTo>
                <a:lnTo>
                  <a:pt x="367044" y="851422"/>
                </a:lnTo>
                <a:lnTo>
                  <a:pt x="412326" y="820748"/>
                </a:lnTo>
                <a:lnTo>
                  <a:pt x="458509" y="790234"/>
                </a:lnTo>
                <a:lnTo>
                  <a:pt x="505462" y="759856"/>
                </a:lnTo>
                <a:lnTo>
                  <a:pt x="550840" y="742097"/>
                </a:lnTo>
                <a:lnTo>
                  <a:pt x="598942" y="711923"/>
                </a:lnTo>
                <a:lnTo>
                  <a:pt x="645207" y="694321"/>
                </a:lnTo>
                <a:lnTo>
                  <a:pt x="690330" y="676517"/>
                </a:lnTo>
                <a:lnTo>
                  <a:pt x="738046" y="646274"/>
                </a:lnTo>
                <a:lnTo>
                  <a:pt x="783909" y="628601"/>
                </a:lnTo>
                <a:lnTo>
                  <a:pt x="970667" y="558495"/>
                </a:lnTo>
                <a:lnTo>
                  <a:pt x="1206399" y="473376"/>
                </a:lnTo>
                <a:lnTo>
                  <a:pt x="1213777" y="472572"/>
                </a:lnTo>
                <a:lnTo>
                  <a:pt x="1356745" y="420505"/>
                </a:lnTo>
                <a:lnTo>
                  <a:pt x="1491429" y="444357"/>
                </a:lnTo>
                <a:lnTo>
                  <a:pt x="1368416" y="487060"/>
                </a:lnTo>
                <a:lnTo>
                  <a:pt x="1321726" y="491689"/>
                </a:lnTo>
                <a:lnTo>
                  <a:pt x="947288" y="631740"/>
                </a:lnTo>
                <a:lnTo>
                  <a:pt x="810267" y="684860"/>
                </a:lnTo>
                <a:lnTo>
                  <a:pt x="765460" y="702720"/>
                </a:lnTo>
                <a:lnTo>
                  <a:pt x="718967" y="733179"/>
                </a:lnTo>
                <a:lnTo>
                  <a:pt x="675274" y="751236"/>
                </a:lnTo>
                <a:lnTo>
                  <a:pt x="632224" y="769408"/>
                </a:lnTo>
                <a:lnTo>
                  <a:pt x="587658" y="800208"/>
                </a:lnTo>
                <a:lnTo>
                  <a:pt x="546062" y="818637"/>
                </a:lnTo>
                <a:lnTo>
                  <a:pt x="503066" y="849715"/>
                </a:lnTo>
                <a:lnTo>
                  <a:pt x="463154" y="868442"/>
                </a:lnTo>
                <a:lnTo>
                  <a:pt x="421955" y="899839"/>
                </a:lnTo>
                <a:lnTo>
                  <a:pt x="381739" y="931410"/>
                </a:lnTo>
                <a:lnTo>
                  <a:pt x="342565" y="963165"/>
                </a:lnTo>
                <a:lnTo>
                  <a:pt x="311211" y="983408"/>
                </a:lnTo>
                <a:lnTo>
                  <a:pt x="277479" y="1016127"/>
                </a:lnTo>
                <a:lnTo>
                  <a:pt x="244657" y="1049007"/>
                </a:lnTo>
                <a:lnTo>
                  <a:pt x="213817" y="1082238"/>
                </a:lnTo>
                <a:lnTo>
                  <a:pt x="186033" y="1116011"/>
                </a:lnTo>
                <a:lnTo>
                  <a:pt x="162376" y="1150514"/>
                </a:lnTo>
                <a:lnTo>
                  <a:pt x="141707" y="1198444"/>
                </a:lnTo>
                <a:lnTo>
                  <a:pt x="129526" y="1234980"/>
                </a:lnTo>
                <a:lnTo>
                  <a:pt x="124693" y="1272817"/>
                </a:lnTo>
                <a:lnTo>
                  <a:pt x="128280" y="1312145"/>
                </a:lnTo>
                <a:lnTo>
                  <a:pt x="141359" y="1353154"/>
                </a:lnTo>
                <a:lnTo>
                  <a:pt x="165006" y="1396034"/>
                </a:lnTo>
                <a:lnTo>
                  <a:pt x="193187" y="1439718"/>
                </a:lnTo>
                <a:lnTo>
                  <a:pt x="226343" y="1471385"/>
                </a:lnTo>
                <a:lnTo>
                  <a:pt x="261905" y="1503478"/>
                </a:lnTo>
                <a:lnTo>
                  <a:pt x="299519" y="1535935"/>
                </a:lnTo>
                <a:lnTo>
                  <a:pt x="338830" y="1568692"/>
                </a:lnTo>
                <a:lnTo>
                  <a:pt x="381698" y="1589181"/>
                </a:lnTo>
                <a:lnTo>
                  <a:pt x="423340" y="1622351"/>
                </a:lnTo>
                <a:lnTo>
                  <a:pt x="512602" y="1663954"/>
                </a:lnTo>
                <a:lnTo>
                  <a:pt x="559514" y="1672262"/>
                </a:lnTo>
                <a:lnTo>
                  <a:pt x="647269" y="1713598"/>
                </a:lnTo>
                <a:lnTo>
                  <a:pt x="697366" y="1722470"/>
                </a:lnTo>
                <a:lnTo>
                  <a:pt x="745381" y="1743871"/>
                </a:lnTo>
                <a:lnTo>
                  <a:pt x="795726" y="1752787"/>
                </a:lnTo>
                <a:lnTo>
                  <a:pt x="843955" y="1774226"/>
                </a:lnTo>
                <a:lnTo>
                  <a:pt x="2221862" y="2018247"/>
                </a:lnTo>
                <a:lnTo>
                  <a:pt x="2170085" y="2021975"/>
                </a:lnTo>
                <a:lnTo>
                  <a:pt x="2070898" y="2004409"/>
                </a:lnTo>
                <a:lnTo>
                  <a:pt x="2019063" y="2008127"/>
                </a:lnTo>
                <a:close/>
              </a:path>
              <a:path w="8056880" h="2063115">
                <a:moveTo>
                  <a:pt x="3128022" y="2062645"/>
                </a:moveTo>
                <a:lnTo>
                  <a:pt x="2769708" y="1999189"/>
                </a:lnTo>
                <a:lnTo>
                  <a:pt x="2820989" y="1995373"/>
                </a:lnTo>
                <a:lnTo>
                  <a:pt x="2870028" y="2004058"/>
                </a:lnTo>
                <a:lnTo>
                  <a:pt x="2972451" y="1996401"/>
                </a:lnTo>
                <a:lnTo>
                  <a:pt x="3281076" y="2051057"/>
                </a:lnTo>
                <a:lnTo>
                  <a:pt x="3128022" y="2062645"/>
                </a:lnTo>
                <a:close/>
              </a:path>
              <a:path w="8056880" h="2063115">
                <a:moveTo>
                  <a:pt x="3028051" y="2057838"/>
                </a:moveTo>
                <a:lnTo>
                  <a:pt x="2669280" y="1994302"/>
                </a:lnTo>
                <a:lnTo>
                  <a:pt x="2720615" y="1990495"/>
                </a:lnTo>
                <a:lnTo>
                  <a:pt x="3079159" y="2053992"/>
                </a:lnTo>
                <a:lnTo>
                  <a:pt x="3028051" y="2057838"/>
                </a:lnTo>
                <a:close/>
              </a:path>
              <a:path w="8056880" h="2063115">
                <a:moveTo>
                  <a:pt x="2876753" y="2056839"/>
                </a:moveTo>
                <a:lnTo>
                  <a:pt x="2468110" y="1984470"/>
                </a:lnTo>
                <a:lnTo>
                  <a:pt x="2519548" y="1980682"/>
                </a:lnTo>
                <a:lnTo>
                  <a:pt x="2568746" y="1989395"/>
                </a:lnTo>
                <a:lnTo>
                  <a:pt x="2620134" y="1985598"/>
                </a:lnTo>
                <a:lnTo>
                  <a:pt x="2979126" y="2049174"/>
                </a:lnTo>
                <a:lnTo>
                  <a:pt x="2876753" y="2056839"/>
                </a:lnTo>
                <a:close/>
              </a:path>
              <a:path w="8056880" h="2063115">
                <a:moveTo>
                  <a:pt x="2776322" y="2051951"/>
                </a:moveTo>
                <a:lnTo>
                  <a:pt x="2367375" y="1979528"/>
                </a:lnTo>
                <a:lnTo>
                  <a:pt x="2418862" y="1975749"/>
                </a:lnTo>
                <a:lnTo>
                  <a:pt x="2827734" y="2048158"/>
                </a:lnTo>
                <a:lnTo>
                  <a:pt x="2776322" y="2051951"/>
                </a:lnTo>
                <a:close/>
              </a:path>
              <a:path w="8056880" h="2063115">
                <a:moveTo>
                  <a:pt x="2624077" y="2050784"/>
                </a:moveTo>
                <a:lnTo>
                  <a:pt x="2116229" y="1960847"/>
                </a:lnTo>
                <a:lnTo>
                  <a:pt x="2167833" y="1957088"/>
                </a:lnTo>
                <a:lnTo>
                  <a:pt x="2266543" y="1974569"/>
                </a:lnTo>
                <a:lnTo>
                  <a:pt x="2318078" y="1970798"/>
                </a:lnTo>
                <a:lnTo>
                  <a:pt x="2727087" y="2043232"/>
                </a:lnTo>
                <a:lnTo>
                  <a:pt x="2624077" y="2050784"/>
                </a:lnTo>
                <a:close/>
              </a:path>
              <a:path w="8056880" h="2063115">
                <a:moveTo>
                  <a:pt x="2523145" y="2045807"/>
                </a:moveTo>
                <a:lnTo>
                  <a:pt x="1914882" y="1938087"/>
                </a:lnTo>
                <a:lnTo>
                  <a:pt x="1967931" y="1934584"/>
                </a:lnTo>
                <a:lnTo>
                  <a:pt x="2574735" y="2042046"/>
                </a:lnTo>
                <a:lnTo>
                  <a:pt x="2523145" y="2045807"/>
                </a:lnTo>
                <a:close/>
              </a:path>
              <a:path w="8056880" h="2063115">
                <a:moveTo>
                  <a:pt x="2372624" y="2032048"/>
                </a:moveTo>
                <a:lnTo>
                  <a:pt x="1760058" y="1923566"/>
                </a:lnTo>
                <a:lnTo>
                  <a:pt x="1813158" y="1920072"/>
                </a:lnTo>
                <a:lnTo>
                  <a:pt x="2424303" y="2028303"/>
                </a:lnTo>
                <a:lnTo>
                  <a:pt x="2372624" y="2032048"/>
                </a:lnTo>
                <a:close/>
              </a:path>
              <a:path w="8056880" h="2063115">
                <a:moveTo>
                  <a:pt x="2271402" y="2027020"/>
                </a:moveTo>
                <a:lnTo>
                  <a:pt x="1503275" y="1890988"/>
                </a:lnTo>
                <a:lnTo>
                  <a:pt x="1556414" y="1887501"/>
                </a:lnTo>
                <a:lnTo>
                  <a:pt x="2323133" y="2023284"/>
                </a:lnTo>
                <a:lnTo>
                  <a:pt x="2271402" y="2027020"/>
                </a:lnTo>
                <a:close/>
              </a:path>
              <a:path w="8056880" h="2063115">
                <a:moveTo>
                  <a:pt x="1867892" y="1994253"/>
                </a:moveTo>
                <a:lnTo>
                  <a:pt x="592747" y="1768431"/>
                </a:lnTo>
                <a:lnTo>
                  <a:pt x="547122" y="1747453"/>
                </a:lnTo>
                <a:lnTo>
                  <a:pt x="1919772" y="1990543"/>
                </a:lnTo>
                <a:lnTo>
                  <a:pt x="1867892" y="1994253"/>
                </a:lnTo>
                <a:close/>
              </a:path>
              <a:path w="8056880" h="2063115">
                <a:moveTo>
                  <a:pt x="1666906" y="1971557"/>
                </a:moveTo>
                <a:lnTo>
                  <a:pt x="686648" y="1797958"/>
                </a:lnTo>
                <a:lnTo>
                  <a:pt x="640739" y="1776930"/>
                </a:lnTo>
                <a:lnTo>
                  <a:pt x="1718826" y="1967854"/>
                </a:lnTo>
                <a:lnTo>
                  <a:pt x="1666906" y="1971557"/>
                </a:lnTo>
                <a:close/>
              </a:path>
              <a:path w="8056880" h="2063115">
                <a:moveTo>
                  <a:pt x="1416098" y="1940038"/>
                </a:moveTo>
                <a:lnTo>
                  <a:pt x="781005" y="1827565"/>
                </a:lnTo>
                <a:lnTo>
                  <a:pt x="734886" y="1806500"/>
                </a:lnTo>
                <a:lnTo>
                  <a:pt x="1468035" y="1936338"/>
                </a:lnTo>
                <a:lnTo>
                  <a:pt x="1416098" y="1940038"/>
                </a:lnTo>
                <a:close/>
              </a:path>
            </a:pathLst>
          </a:custGeom>
          <a:solidFill>
            <a:srgbClr val="D320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244773" y="5810514"/>
            <a:ext cx="8640445" cy="2164080"/>
          </a:xfrm>
          <a:custGeom>
            <a:avLst/>
            <a:gdLst/>
            <a:ahLst/>
            <a:cxnLst/>
            <a:rect l="l" t="t" r="r" b="b"/>
            <a:pathLst>
              <a:path w="8640444" h="2164079">
                <a:moveTo>
                  <a:pt x="7097253" y="271534"/>
                </a:moveTo>
                <a:lnTo>
                  <a:pt x="6507159" y="139378"/>
                </a:lnTo>
                <a:lnTo>
                  <a:pt x="6559555" y="138098"/>
                </a:lnTo>
                <a:lnTo>
                  <a:pt x="6658827" y="160331"/>
                </a:lnTo>
                <a:lnTo>
                  <a:pt x="6711254" y="159058"/>
                </a:lnTo>
                <a:lnTo>
                  <a:pt x="6810586" y="181304"/>
                </a:lnTo>
                <a:lnTo>
                  <a:pt x="6863041" y="180037"/>
                </a:lnTo>
                <a:lnTo>
                  <a:pt x="6962424" y="202294"/>
                </a:lnTo>
                <a:lnTo>
                  <a:pt x="7014903" y="201032"/>
                </a:lnTo>
                <a:lnTo>
                  <a:pt x="7143878" y="229917"/>
                </a:lnTo>
                <a:lnTo>
                  <a:pt x="7148556" y="243980"/>
                </a:lnTo>
                <a:lnTo>
                  <a:pt x="7141593" y="255435"/>
                </a:lnTo>
                <a:lnTo>
                  <a:pt x="7122303" y="264129"/>
                </a:lnTo>
                <a:lnTo>
                  <a:pt x="7097253" y="271534"/>
                </a:lnTo>
                <a:close/>
              </a:path>
              <a:path w="8640444" h="2164079">
                <a:moveTo>
                  <a:pt x="7048021" y="273522"/>
                </a:moveTo>
                <a:lnTo>
                  <a:pt x="6405179" y="129554"/>
                </a:lnTo>
                <a:lnTo>
                  <a:pt x="6457551" y="128268"/>
                </a:lnTo>
                <a:lnTo>
                  <a:pt x="7073062" y="266116"/>
                </a:lnTo>
                <a:lnTo>
                  <a:pt x="7048021" y="273522"/>
                </a:lnTo>
                <a:close/>
              </a:path>
              <a:path w="8640444" h="2164079">
                <a:moveTo>
                  <a:pt x="6893040" y="251828"/>
                </a:moveTo>
                <a:lnTo>
                  <a:pt x="6303247" y="119740"/>
                </a:lnTo>
                <a:lnTo>
                  <a:pt x="6355594" y="118449"/>
                </a:lnTo>
                <a:lnTo>
                  <a:pt x="6946547" y="250797"/>
                </a:lnTo>
                <a:lnTo>
                  <a:pt x="6893040" y="251828"/>
                </a:lnTo>
                <a:close/>
              </a:path>
              <a:path w="8640444" h="2164079">
                <a:moveTo>
                  <a:pt x="6738101" y="230143"/>
                </a:moveTo>
                <a:lnTo>
                  <a:pt x="6151836" y="98845"/>
                </a:lnTo>
                <a:lnTo>
                  <a:pt x="6204143" y="97545"/>
                </a:lnTo>
                <a:lnTo>
                  <a:pt x="6791592" y="229108"/>
                </a:lnTo>
                <a:lnTo>
                  <a:pt x="6738101" y="230143"/>
                </a:lnTo>
                <a:close/>
              </a:path>
              <a:path w="8640444" h="2164079">
                <a:moveTo>
                  <a:pt x="6583227" y="208473"/>
                </a:moveTo>
                <a:lnTo>
                  <a:pt x="6050042" y="89062"/>
                </a:lnTo>
                <a:lnTo>
                  <a:pt x="6102319" y="87755"/>
                </a:lnTo>
                <a:lnTo>
                  <a:pt x="6636694" y="207432"/>
                </a:lnTo>
                <a:lnTo>
                  <a:pt x="6583227" y="208473"/>
                </a:lnTo>
                <a:close/>
              </a:path>
              <a:path w="8640444" h="2164079">
                <a:moveTo>
                  <a:pt x="6479102" y="198168"/>
                </a:moveTo>
                <a:lnTo>
                  <a:pt x="5948309" y="79293"/>
                </a:lnTo>
                <a:lnTo>
                  <a:pt x="6000555" y="77979"/>
                </a:lnTo>
                <a:lnTo>
                  <a:pt x="6532547" y="197122"/>
                </a:lnTo>
                <a:lnTo>
                  <a:pt x="6479102" y="198168"/>
                </a:lnTo>
                <a:close/>
              </a:path>
              <a:path w="8640444" h="2164079">
                <a:moveTo>
                  <a:pt x="7706842" y="473128"/>
                </a:moveTo>
                <a:lnTo>
                  <a:pt x="6979325" y="310196"/>
                </a:lnTo>
                <a:lnTo>
                  <a:pt x="7030576" y="308659"/>
                </a:lnTo>
                <a:lnTo>
                  <a:pt x="7661158" y="449883"/>
                </a:lnTo>
                <a:lnTo>
                  <a:pt x="7706842" y="473128"/>
                </a:lnTo>
                <a:close/>
              </a:path>
              <a:path w="8640444" h="2164079">
                <a:moveTo>
                  <a:pt x="6327596" y="177251"/>
                </a:moveTo>
                <a:lnTo>
                  <a:pt x="5846640" y="69538"/>
                </a:lnTo>
                <a:lnTo>
                  <a:pt x="5898854" y="68217"/>
                </a:lnTo>
                <a:lnTo>
                  <a:pt x="6379396" y="175838"/>
                </a:lnTo>
                <a:lnTo>
                  <a:pt x="6327596" y="177251"/>
                </a:lnTo>
                <a:close/>
              </a:path>
              <a:path w="8640444" h="2164079">
                <a:moveTo>
                  <a:pt x="7893106" y="527858"/>
                </a:moveTo>
                <a:lnTo>
                  <a:pt x="6734450" y="268369"/>
                </a:lnTo>
                <a:lnTo>
                  <a:pt x="6785601" y="266810"/>
                </a:lnTo>
                <a:lnTo>
                  <a:pt x="7848616" y="504879"/>
                </a:lnTo>
                <a:lnTo>
                  <a:pt x="7893106" y="527858"/>
                </a:lnTo>
                <a:close/>
              </a:path>
              <a:path w="8640444" h="2164079">
                <a:moveTo>
                  <a:pt x="6126164" y="158169"/>
                </a:moveTo>
                <a:lnTo>
                  <a:pt x="5692878" y="61131"/>
                </a:lnTo>
                <a:lnTo>
                  <a:pt x="5797219" y="58470"/>
                </a:lnTo>
                <a:lnTo>
                  <a:pt x="6278593" y="166277"/>
                </a:lnTo>
                <a:lnTo>
                  <a:pt x="6226836" y="167700"/>
                </a:lnTo>
                <a:lnTo>
                  <a:pt x="6177877" y="156735"/>
                </a:lnTo>
                <a:lnTo>
                  <a:pt x="6126164" y="158169"/>
                </a:lnTo>
                <a:close/>
              </a:path>
              <a:path w="8640444" h="2164079">
                <a:moveTo>
                  <a:pt x="8033287" y="572267"/>
                </a:moveTo>
                <a:lnTo>
                  <a:pt x="6583902" y="247668"/>
                </a:lnTo>
                <a:lnTo>
                  <a:pt x="6635924" y="246304"/>
                </a:lnTo>
                <a:lnTo>
                  <a:pt x="7988319" y="549182"/>
                </a:lnTo>
                <a:lnTo>
                  <a:pt x="8033287" y="572267"/>
                </a:lnTo>
                <a:close/>
              </a:path>
              <a:path w="8640444" h="2164079">
                <a:moveTo>
                  <a:pt x="8170276" y="628976"/>
                </a:moveTo>
                <a:lnTo>
                  <a:pt x="6233950" y="195323"/>
                </a:lnTo>
                <a:lnTo>
                  <a:pt x="6285890" y="193940"/>
                </a:lnTo>
                <a:lnTo>
                  <a:pt x="6384255" y="215970"/>
                </a:lnTo>
                <a:lnTo>
                  <a:pt x="6436231" y="214596"/>
                </a:lnTo>
                <a:lnTo>
                  <a:pt x="8080984" y="582949"/>
                </a:lnTo>
                <a:lnTo>
                  <a:pt x="8170276" y="628976"/>
                </a:lnTo>
                <a:close/>
              </a:path>
              <a:path w="8640444" h="2164079">
                <a:moveTo>
                  <a:pt x="6025581" y="148657"/>
                </a:moveTo>
                <a:lnTo>
                  <a:pt x="5591596" y="51463"/>
                </a:lnTo>
                <a:lnTo>
                  <a:pt x="5643510" y="50075"/>
                </a:lnTo>
                <a:lnTo>
                  <a:pt x="6077249" y="147214"/>
                </a:lnTo>
                <a:lnTo>
                  <a:pt x="6025581" y="148657"/>
                </a:lnTo>
                <a:close/>
              </a:path>
              <a:path w="8640444" h="2164079">
                <a:moveTo>
                  <a:pt x="5824680" y="129693"/>
                </a:moveTo>
                <a:lnTo>
                  <a:pt x="5438806" y="43274"/>
                </a:lnTo>
                <a:lnTo>
                  <a:pt x="5542487" y="40465"/>
                </a:lnTo>
                <a:lnTo>
                  <a:pt x="5976710" y="137712"/>
                </a:lnTo>
                <a:lnTo>
                  <a:pt x="5925086" y="139165"/>
                </a:lnTo>
                <a:lnTo>
                  <a:pt x="5876260" y="128230"/>
                </a:lnTo>
                <a:lnTo>
                  <a:pt x="5824680" y="129693"/>
                </a:lnTo>
                <a:close/>
              </a:path>
              <a:path w="8640444" h="2164079">
                <a:moveTo>
                  <a:pt x="6938493" y="366124"/>
                </a:moveTo>
                <a:lnTo>
                  <a:pt x="6132883" y="185703"/>
                </a:lnTo>
                <a:lnTo>
                  <a:pt x="6184798" y="184315"/>
                </a:lnTo>
                <a:lnTo>
                  <a:pt x="6989933" y="364630"/>
                </a:lnTo>
                <a:lnTo>
                  <a:pt x="6938493" y="366124"/>
                </a:lnTo>
                <a:close/>
              </a:path>
              <a:path w="8640444" h="2164079">
                <a:moveTo>
                  <a:pt x="4215465" y="2163985"/>
                </a:moveTo>
                <a:lnTo>
                  <a:pt x="3956706" y="2106034"/>
                </a:lnTo>
                <a:lnTo>
                  <a:pt x="4266146" y="2097247"/>
                </a:lnTo>
                <a:lnTo>
                  <a:pt x="4314870" y="2108160"/>
                </a:lnTo>
                <a:lnTo>
                  <a:pt x="5231163" y="2079107"/>
                </a:lnTo>
                <a:lnTo>
                  <a:pt x="5278070" y="2089612"/>
                </a:lnTo>
                <a:lnTo>
                  <a:pt x="5426927" y="2083906"/>
                </a:lnTo>
                <a:lnTo>
                  <a:pt x="5479250" y="2069594"/>
                </a:lnTo>
                <a:lnTo>
                  <a:pt x="5923026" y="2051850"/>
                </a:lnTo>
                <a:lnTo>
                  <a:pt x="5976383" y="2037770"/>
                </a:lnTo>
                <a:lnTo>
                  <a:pt x="6127786" y="2032634"/>
                </a:lnTo>
                <a:lnTo>
                  <a:pt x="6180906" y="2018501"/>
                </a:lnTo>
                <a:lnTo>
                  <a:pt x="6281395" y="2014978"/>
                </a:lnTo>
                <a:lnTo>
                  <a:pt x="6334311" y="2000799"/>
                </a:lnTo>
                <a:lnTo>
                  <a:pt x="6434368" y="1997178"/>
                </a:lnTo>
                <a:lnTo>
                  <a:pt x="6487056" y="1982949"/>
                </a:lnTo>
                <a:lnTo>
                  <a:pt x="6586635" y="1979221"/>
                </a:lnTo>
                <a:lnTo>
                  <a:pt x="6639072" y="1964936"/>
                </a:lnTo>
                <a:lnTo>
                  <a:pt x="6688644" y="1963023"/>
                </a:lnTo>
                <a:lnTo>
                  <a:pt x="6740901" y="1948697"/>
                </a:lnTo>
                <a:lnTo>
                  <a:pt x="6790289" y="1946743"/>
                </a:lnTo>
                <a:lnTo>
                  <a:pt x="6842355" y="1932375"/>
                </a:lnTo>
                <a:lnTo>
                  <a:pt x="6891547" y="1930377"/>
                </a:lnTo>
                <a:lnTo>
                  <a:pt x="6995175" y="1901527"/>
                </a:lnTo>
                <a:lnTo>
                  <a:pt x="7044055" y="1899459"/>
                </a:lnTo>
                <a:lnTo>
                  <a:pt x="7095601" y="1884974"/>
                </a:lnTo>
                <a:lnTo>
                  <a:pt x="7144260" y="1882857"/>
                </a:lnTo>
                <a:lnTo>
                  <a:pt x="7246783" y="1853759"/>
                </a:lnTo>
                <a:lnTo>
                  <a:pt x="7295091" y="1851564"/>
                </a:lnTo>
                <a:lnTo>
                  <a:pt x="7447600" y="1807631"/>
                </a:lnTo>
                <a:lnTo>
                  <a:pt x="7495404" y="1805323"/>
                </a:lnTo>
                <a:lnTo>
                  <a:pt x="7696376" y="1746215"/>
                </a:lnTo>
                <a:lnTo>
                  <a:pt x="7744351" y="1730930"/>
                </a:lnTo>
                <a:lnTo>
                  <a:pt x="7789886" y="1728113"/>
                </a:lnTo>
                <a:lnTo>
                  <a:pt x="7982466" y="1667126"/>
                </a:lnTo>
                <a:lnTo>
                  <a:pt x="8032217" y="1639225"/>
                </a:lnTo>
                <a:lnTo>
                  <a:pt x="8078324" y="1623521"/>
                </a:lnTo>
                <a:lnTo>
                  <a:pt x="8123360" y="1607578"/>
                </a:lnTo>
                <a:lnTo>
                  <a:pt x="8169900" y="1578957"/>
                </a:lnTo>
                <a:lnTo>
                  <a:pt x="8212193" y="1562400"/>
                </a:lnTo>
                <a:lnTo>
                  <a:pt x="8255589" y="1533075"/>
                </a:lnTo>
                <a:lnTo>
                  <a:pt x="8297112" y="1503330"/>
                </a:lnTo>
                <a:lnTo>
                  <a:pt x="8336560" y="1473121"/>
                </a:lnTo>
                <a:lnTo>
                  <a:pt x="8373221" y="1442288"/>
                </a:lnTo>
                <a:lnTo>
                  <a:pt x="8405389" y="1410449"/>
                </a:lnTo>
                <a:lnTo>
                  <a:pt x="8435645" y="1365166"/>
                </a:lnTo>
                <a:lnTo>
                  <a:pt x="8461019" y="1318790"/>
                </a:lnTo>
                <a:lnTo>
                  <a:pt x="8478544" y="1283671"/>
                </a:lnTo>
                <a:lnTo>
                  <a:pt x="8493576" y="1234980"/>
                </a:lnTo>
                <a:lnTo>
                  <a:pt x="8503147" y="1185065"/>
                </a:lnTo>
                <a:lnTo>
                  <a:pt x="8507063" y="1133883"/>
                </a:lnTo>
                <a:lnTo>
                  <a:pt x="8502356" y="1093785"/>
                </a:lnTo>
                <a:lnTo>
                  <a:pt x="8494383" y="1039941"/>
                </a:lnTo>
                <a:lnTo>
                  <a:pt x="8477399" y="997094"/>
                </a:lnTo>
                <a:lnTo>
                  <a:pt x="8454809" y="952991"/>
                </a:lnTo>
                <a:lnTo>
                  <a:pt x="8426982" y="907715"/>
                </a:lnTo>
                <a:lnTo>
                  <a:pt x="8392513" y="873966"/>
                </a:lnTo>
                <a:lnTo>
                  <a:pt x="8355545" y="839658"/>
                </a:lnTo>
                <a:lnTo>
                  <a:pt x="8317449" y="805097"/>
                </a:lnTo>
                <a:lnTo>
                  <a:pt x="8276319" y="782871"/>
                </a:lnTo>
                <a:lnTo>
                  <a:pt x="8237294" y="748102"/>
                </a:lnTo>
                <a:lnTo>
                  <a:pt x="8108871" y="680297"/>
                </a:lnTo>
                <a:lnTo>
                  <a:pt x="8062615" y="669937"/>
                </a:lnTo>
                <a:lnTo>
                  <a:pt x="8018964" y="647147"/>
                </a:lnTo>
                <a:lnTo>
                  <a:pt x="7972611" y="623751"/>
                </a:lnTo>
                <a:lnTo>
                  <a:pt x="7923354" y="612720"/>
                </a:lnTo>
                <a:lnTo>
                  <a:pt x="7876755" y="589269"/>
                </a:lnTo>
                <a:lnTo>
                  <a:pt x="7827277" y="578188"/>
                </a:lnTo>
                <a:lnTo>
                  <a:pt x="7780482" y="554693"/>
                </a:lnTo>
                <a:lnTo>
                  <a:pt x="7631338" y="521292"/>
                </a:lnTo>
                <a:lnTo>
                  <a:pt x="7584295" y="497741"/>
                </a:lnTo>
                <a:lnTo>
                  <a:pt x="8217217" y="639489"/>
                </a:lnTo>
                <a:lnTo>
                  <a:pt x="8346557" y="707499"/>
                </a:lnTo>
                <a:lnTo>
                  <a:pt x="8385500" y="742250"/>
                </a:lnTo>
                <a:lnTo>
                  <a:pt x="8426351" y="764413"/>
                </a:lnTo>
                <a:lnTo>
                  <a:pt x="8463454" y="798752"/>
                </a:lnTo>
                <a:lnTo>
                  <a:pt x="8503203" y="833683"/>
                </a:lnTo>
                <a:lnTo>
                  <a:pt x="8540699" y="868110"/>
                </a:lnTo>
                <a:lnTo>
                  <a:pt x="8571995" y="914163"/>
                </a:lnTo>
                <a:lnTo>
                  <a:pt x="8598694" y="959186"/>
                </a:lnTo>
                <a:lnTo>
                  <a:pt x="8619623" y="1002917"/>
                </a:lnTo>
                <a:lnTo>
                  <a:pt x="8632792" y="1044910"/>
                </a:lnTo>
                <a:lnTo>
                  <a:pt x="8638757" y="1098304"/>
                </a:lnTo>
                <a:lnTo>
                  <a:pt x="8640018" y="1150645"/>
                </a:lnTo>
                <a:lnTo>
                  <a:pt x="8639073" y="1189477"/>
                </a:lnTo>
                <a:lnTo>
                  <a:pt x="8630095" y="1239525"/>
                </a:lnTo>
                <a:lnTo>
                  <a:pt x="8615582" y="1288333"/>
                </a:lnTo>
                <a:lnTo>
                  <a:pt x="8595231" y="1335833"/>
                </a:lnTo>
                <a:lnTo>
                  <a:pt x="8572172" y="1369713"/>
                </a:lnTo>
                <a:lnTo>
                  <a:pt x="8541571" y="1414918"/>
                </a:lnTo>
                <a:lnTo>
                  <a:pt x="8509693" y="1446823"/>
                </a:lnTo>
                <a:lnTo>
                  <a:pt x="8471701" y="1490373"/>
                </a:lnTo>
                <a:lnTo>
                  <a:pt x="8433863" y="1520942"/>
                </a:lnTo>
                <a:lnTo>
                  <a:pt x="8396742" y="1538658"/>
                </a:lnTo>
                <a:lnTo>
                  <a:pt x="8355183" y="1568394"/>
                </a:lnTo>
                <a:lnTo>
                  <a:pt x="8312107" y="1597791"/>
                </a:lnTo>
                <a:lnTo>
                  <a:pt x="8270435" y="1614487"/>
                </a:lnTo>
                <a:lnTo>
                  <a:pt x="8224758" y="1643302"/>
                </a:lnTo>
                <a:lnTo>
                  <a:pt x="8180775" y="1659480"/>
                </a:lnTo>
                <a:lnTo>
                  <a:pt x="8135853" y="1675449"/>
                </a:lnTo>
                <a:lnTo>
                  <a:pt x="8043776" y="1706886"/>
                </a:lnTo>
                <a:lnTo>
                  <a:pt x="7760100" y="1799530"/>
                </a:lnTo>
                <a:lnTo>
                  <a:pt x="7714448" y="1802321"/>
                </a:lnTo>
                <a:lnTo>
                  <a:pt x="7568414" y="1847703"/>
                </a:lnTo>
                <a:lnTo>
                  <a:pt x="7522270" y="1850383"/>
                </a:lnTo>
                <a:lnTo>
                  <a:pt x="7374821" y="1895449"/>
                </a:lnTo>
                <a:lnTo>
                  <a:pt x="7328225" y="1898028"/>
                </a:lnTo>
                <a:lnTo>
                  <a:pt x="7278748" y="1912976"/>
                </a:lnTo>
                <a:lnTo>
                  <a:pt x="7231942" y="1915509"/>
                </a:lnTo>
                <a:lnTo>
                  <a:pt x="7132478" y="1945291"/>
                </a:lnTo>
                <a:lnTo>
                  <a:pt x="7085376" y="1947757"/>
                </a:lnTo>
                <a:lnTo>
                  <a:pt x="7035405" y="1962595"/>
                </a:lnTo>
                <a:lnTo>
                  <a:pt x="6988119" y="1965019"/>
                </a:lnTo>
                <a:lnTo>
                  <a:pt x="6937968" y="1979817"/>
                </a:lnTo>
                <a:lnTo>
                  <a:pt x="6890507" y="1982203"/>
                </a:lnTo>
                <a:lnTo>
                  <a:pt x="6839259" y="1996754"/>
                </a:lnTo>
                <a:lnTo>
                  <a:pt x="6790712" y="1998896"/>
                </a:lnTo>
                <a:lnTo>
                  <a:pt x="6739317" y="2013415"/>
                </a:lnTo>
                <a:lnTo>
                  <a:pt x="6641865" y="2017620"/>
                </a:lnTo>
                <a:lnTo>
                  <a:pt x="6590258" y="2032091"/>
                </a:lnTo>
                <a:lnTo>
                  <a:pt x="6541359" y="2034154"/>
                </a:lnTo>
                <a:lnTo>
                  <a:pt x="6489616" y="2048595"/>
                </a:lnTo>
                <a:lnTo>
                  <a:pt x="6391483" y="2052647"/>
                </a:lnTo>
                <a:lnTo>
                  <a:pt x="6339544" y="2067044"/>
                </a:lnTo>
                <a:lnTo>
                  <a:pt x="6191673" y="2072971"/>
                </a:lnTo>
                <a:lnTo>
                  <a:pt x="6139484" y="2087312"/>
                </a:lnTo>
                <a:lnTo>
                  <a:pt x="5941243" y="2094973"/>
                </a:lnTo>
                <a:lnTo>
                  <a:pt x="5888766" y="2109250"/>
                </a:lnTo>
                <a:lnTo>
                  <a:pt x="5489250" y="2123892"/>
                </a:lnTo>
                <a:lnTo>
                  <a:pt x="5436313" y="2138066"/>
                </a:lnTo>
                <a:lnTo>
                  <a:pt x="4880468" y="2156741"/>
                </a:lnTo>
                <a:lnTo>
                  <a:pt x="4832001" y="2145887"/>
                </a:lnTo>
                <a:lnTo>
                  <a:pt x="4215465" y="2163985"/>
                </a:lnTo>
                <a:close/>
              </a:path>
              <a:path w="8640444" h="2164079">
                <a:moveTo>
                  <a:pt x="6692519" y="324051"/>
                </a:moveTo>
                <a:lnTo>
                  <a:pt x="5982766" y="165098"/>
                </a:lnTo>
                <a:lnTo>
                  <a:pt x="6034642" y="163701"/>
                </a:lnTo>
                <a:lnTo>
                  <a:pt x="6743916" y="322547"/>
                </a:lnTo>
                <a:lnTo>
                  <a:pt x="6692519" y="324051"/>
                </a:lnTo>
                <a:close/>
              </a:path>
              <a:path w="8640444" h="2164079">
                <a:moveTo>
                  <a:pt x="5724361" y="120241"/>
                </a:moveTo>
                <a:lnTo>
                  <a:pt x="5338018" y="33716"/>
                </a:lnTo>
                <a:lnTo>
                  <a:pt x="5389786" y="32295"/>
                </a:lnTo>
                <a:lnTo>
                  <a:pt x="5775897" y="118768"/>
                </a:lnTo>
                <a:lnTo>
                  <a:pt x="5724361" y="120241"/>
                </a:lnTo>
                <a:close/>
              </a:path>
              <a:path w="8640444" h="2164079">
                <a:moveTo>
                  <a:pt x="6495370" y="292913"/>
                </a:moveTo>
                <a:lnTo>
                  <a:pt x="5881829" y="155507"/>
                </a:lnTo>
                <a:lnTo>
                  <a:pt x="5933679" y="154104"/>
                </a:lnTo>
                <a:lnTo>
                  <a:pt x="6546721" y="291399"/>
                </a:lnTo>
                <a:lnTo>
                  <a:pt x="6495370" y="292913"/>
                </a:lnTo>
                <a:close/>
              </a:path>
              <a:path w="8640444" h="2164079">
                <a:moveTo>
                  <a:pt x="5472564" y="102893"/>
                </a:moveTo>
                <a:lnTo>
                  <a:pt x="5134019" y="27073"/>
                </a:lnTo>
                <a:lnTo>
                  <a:pt x="5289056" y="22751"/>
                </a:lnTo>
                <a:lnTo>
                  <a:pt x="5675623" y="109325"/>
                </a:lnTo>
                <a:lnTo>
                  <a:pt x="5624131" y="110808"/>
                </a:lnTo>
                <a:lnTo>
                  <a:pt x="5575437" y="99903"/>
                </a:lnTo>
                <a:lnTo>
                  <a:pt x="5472564" y="102893"/>
                </a:lnTo>
                <a:close/>
              </a:path>
              <a:path w="8640444" h="2164079">
                <a:moveTo>
                  <a:pt x="6346945" y="272687"/>
                </a:moveTo>
                <a:lnTo>
                  <a:pt x="5780947" y="145928"/>
                </a:lnTo>
                <a:lnTo>
                  <a:pt x="5832769" y="144519"/>
                </a:lnTo>
                <a:lnTo>
                  <a:pt x="6398257" y="271164"/>
                </a:lnTo>
                <a:lnTo>
                  <a:pt x="6346945" y="272687"/>
                </a:lnTo>
                <a:close/>
              </a:path>
              <a:path w="8640444" h="2164079">
                <a:moveTo>
                  <a:pt x="6198650" y="252490"/>
                </a:moveTo>
                <a:lnTo>
                  <a:pt x="5680120" y="136362"/>
                </a:lnTo>
                <a:lnTo>
                  <a:pt x="5731914" y="134947"/>
                </a:lnTo>
                <a:lnTo>
                  <a:pt x="6249917" y="250957"/>
                </a:lnTo>
                <a:lnTo>
                  <a:pt x="6198650" y="252490"/>
                </a:lnTo>
                <a:close/>
              </a:path>
              <a:path w="8640444" h="2164079">
                <a:moveTo>
                  <a:pt x="6048469" y="231871"/>
                </a:moveTo>
                <a:lnTo>
                  <a:pt x="5578477" y="126613"/>
                </a:lnTo>
                <a:lnTo>
                  <a:pt x="5630679" y="125289"/>
                </a:lnTo>
                <a:lnTo>
                  <a:pt x="6101717" y="230781"/>
                </a:lnTo>
                <a:lnTo>
                  <a:pt x="6048469" y="231871"/>
                </a:lnTo>
                <a:close/>
              </a:path>
              <a:path w="8640444" h="2164079">
                <a:moveTo>
                  <a:pt x="5019053" y="79414"/>
                </a:moveTo>
                <a:lnTo>
                  <a:pt x="4727429" y="14102"/>
                </a:lnTo>
                <a:lnTo>
                  <a:pt x="4933265" y="8142"/>
                </a:lnTo>
                <a:lnTo>
                  <a:pt x="4982022" y="19062"/>
                </a:lnTo>
                <a:lnTo>
                  <a:pt x="5085174" y="16134"/>
                </a:lnTo>
                <a:lnTo>
                  <a:pt x="5423936" y="92002"/>
                </a:lnTo>
                <a:lnTo>
                  <a:pt x="5372554" y="93509"/>
                </a:lnTo>
                <a:lnTo>
                  <a:pt x="5323970" y="82629"/>
                </a:lnTo>
                <a:lnTo>
                  <a:pt x="5221318" y="85668"/>
                </a:lnTo>
                <a:lnTo>
                  <a:pt x="5172800" y="74802"/>
                </a:lnTo>
                <a:lnTo>
                  <a:pt x="5019053" y="79414"/>
                </a:lnTo>
                <a:close/>
              </a:path>
              <a:path w="8640444" h="2164079">
                <a:moveTo>
                  <a:pt x="5944796" y="221667"/>
                </a:moveTo>
                <a:lnTo>
                  <a:pt x="5476891" y="116876"/>
                </a:lnTo>
                <a:lnTo>
                  <a:pt x="5529065" y="115546"/>
                </a:lnTo>
                <a:lnTo>
                  <a:pt x="5998013" y="220570"/>
                </a:lnTo>
                <a:lnTo>
                  <a:pt x="5944796" y="221667"/>
                </a:lnTo>
                <a:close/>
              </a:path>
              <a:path w="8640444" h="2164079">
                <a:moveTo>
                  <a:pt x="5841183" y="211477"/>
                </a:moveTo>
                <a:lnTo>
                  <a:pt x="5375360" y="107152"/>
                </a:lnTo>
                <a:lnTo>
                  <a:pt x="5427506" y="105816"/>
                </a:lnTo>
                <a:lnTo>
                  <a:pt x="5894370" y="210374"/>
                </a:lnTo>
                <a:lnTo>
                  <a:pt x="5841183" y="211477"/>
                </a:lnTo>
                <a:close/>
              </a:path>
              <a:path w="8640444" h="2164079">
                <a:moveTo>
                  <a:pt x="5737628" y="201299"/>
                </a:moveTo>
                <a:lnTo>
                  <a:pt x="5273885" y="97441"/>
                </a:lnTo>
                <a:lnTo>
                  <a:pt x="5326003" y="96099"/>
                </a:lnTo>
                <a:lnTo>
                  <a:pt x="5790786" y="200190"/>
                </a:lnTo>
                <a:lnTo>
                  <a:pt x="5737628" y="201299"/>
                </a:lnTo>
                <a:close/>
              </a:path>
              <a:path w="8640444" h="2164079">
                <a:moveTo>
                  <a:pt x="5634127" y="191134"/>
                </a:moveTo>
                <a:lnTo>
                  <a:pt x="5172465" y="87742"/>
                </a:lnTo>
                <a:lnTo>
                  <a:pt x="5224556" y="86393"/>
                </a:lnTo>
                <a:lnTo>
                  <a:pt x="5687259" y="190019"/>
                </a:lnTo>
                <a:lnTo>
                  <a:pt x="5634127" y="191134"/>
                </a:lnTo>
                <a:close/>
              </a:path>
              <a:path w="8640444" h="2164079">
                <a:moveTo>
                  <a:pt x="5427279" y="170838"/>
                </a:moveTo>
                <a:lnTo>
                  <a:pt x="5019053" y="79414"/>
                </a:lnTo>
                <a:lnTo>
                  <a:pt x="5123164" y="76701"/>
                </a:lnTo>
                <a:lnTo>
                  <a:pt x="5583784" y="179860"/>
                </a:lnTo>
                <a:lnTo>
                  <a:pt x="5530678" y="180981"/>
                </a:lnTo>
                <a:lnTo>
                  <a:pt x="5480360" y="169712"/>
                </a:lnTo>
                <a:lnTo>
                  <a:pt x="5427279" y="170838"/>
                </a:lnTo>
                <a:close/>
              </a:path>
              <a:path w="8640444" h="2164079">
                <a:moveTo>
                  <a:pt x="4965564" y="132507"/>
                </a:moveTo>
                <a:lnTo>
                  <a:pt x="4422332" y="10847"/>
                </a:lnTo>
                <a:lnTo>
                  <a:pt x="4678819" y="3216"/>
                </a:lnTo>
                <a:lnTo>
                  <a:pt x="5376984" y="159574"/>
                </a:lnTo>
                <a:lnTo>
                  <a:pt x="5323925" y="160706"/>
                </a:lnTo>
                <a:lnTo>
                  <a:pt x="5273652" y="149447"/>
                </a:lnTo>
                <a:lnTo>
                  <a:pt x="5220614" y="150583"/>
                </a:lnTo>
                <a:lnTo>
                  <a:pt x="5170361" y="139329"/>
                </a:lnTo>
                <a:lnTo>
                  <a:pt x="5118448" y="140717"/>
                </a:lnTo>
                <a:lnTo>
                  <a:pt x="5069323" y="129716"/>
                </a:lnTo>
                <a:lnTo>
                  <a:pt x="4965564" y="132507"/>
                </a:lnTo>
                <a:close/>
              </a:path>
              <a:path w="8640444" h="2164079">
                <a:moveTo>
                  <a:pt x="255725" y="743576"/>
                </a:moveTo>
                <a:lnTo>
                  <a:pt x="232768" y="738434"/>
                </a:lnTo>
                <a:lnTo>
                  <a:pt x="220615" y="722698"/>
                </a:lnTo>
                <a:lnTo>
                  <a:pt x="216385" y="708736"/>
                </a:lnTo>
                <a:lnTo>
                  <a:pt x="217834" y="709060"/>
                </a:lnTo>
                <a:lnTo>
                  <a:pt x="231045" y="699005"/>
                </a:lnTo>
                <a:lnTo>
                  <a:pt x="276479" y="670136"/>
                </a:lnTo>
                <a:lnTo>
                  <a:pt x="319394" y="653718"/>
                </a:lnTo>
                <a:lnTo>
                  <a:pt x="365342" y="624965"/>
                </a:lnTo>
                <a:lnTo>
                  <a:pt x="452466" y="592418"/>
                </a:lnTo>
                <a:lnTo>
                  <a:pt x="499194" y="563839"/>
                </a:lnTo>
                <a:lnTo>
                  <a:pt x="632630" y="515636"/>
                </a:lnTo>
                <a:lnTo>
                  <a:pt x="682290" y="487714"/>
                </a:lnTo>
                <a:lnTo>
                  <a:pt x="872205" y="426130"/>
                </a:lnTo>
                <a:lnTo>
                  <a:pt x="923053" y="398474"/>
                </a:lnTo>
                <a:lnTo>
                  <a:pt x="1216482" y="308014"/>
                </a:lnTo>
                <a:lnTo>
                  <a:pt x="1263443" y="305516"/>
                </a:lnTo>
                <a:lnTo>
                  <a:pt x="1464867" y="246510"/>
                </a:lnTo>
                <a:lnTo>
                  <a:pt x="1512956" y="244265"/>
                </a:lnTo>
                <a:lnTo>
                  <a:pt x="1615151" y="215094"/>
                </a:lnTo>
                <a:lnTo>
                  <a:pt x="1663699" y="212952"/>
                </a:lnTo>
                <a:lnTo>
                  <a:pt x="1766775" y="183978"/>
                </a:lnTo>
                <a:lnTo>
                  <a:pt x="1815744" y="181930"/>
                </a:lnTo>
                <a:lnTo>
                  <a:pt x="1867620" y="167519"/>
                </a:lnTo>
                <a:lnTo>
                  <a:pt x="1916849" y="165530"/>
                </a:lnTo>
                <a:lnTo>
                  <a:pt x="1968976" y="151175"/>
                </a:lnTo>
                <a:lnTo>
                  <a:pt x="2018448" y="149240"/>
                </a:lnTo>
                <a:lnTo>
                  <a:pt x="2070810" y="134937"/>
                </a:lnTo>
                <a:lnTo>
                  <a:pt x="2120507" y="133053"/>
                </a:lnTo>
                <a:lnTo>
                  <a:pt x="2173086" y="118799"/>
                </a:lnTo>
                <a:lnTo>
                  <a:pt x="2222993" y="116961"/>
                </a:lnTo>
                <a:lnTo>
                  <a:pt x="2275772" y="102753"/>
                </a:lnTo>
                <a:lnTo>
                  <a:pt x="2376058" y="99183"/>
                </a:lnTo>
                <a:lnTo>
                  <a:pt x="2429107" y="85034"/>
                </a:lnTo>
                <a:lnTo>
                  <a:pt x="2581109" y="80032"/>
                </a:lnTo>
                <a:lnTo>
                  <a:pt x="2634815" y="66031"/>
                </a:lnTo>
                <a:lnTo>
                  <a:pt x="2839221" y="59751"/>
                </a:lnTo>
                <a:lnTo>
                  <a:pt x="2893260" y="45824"/>
                </a:lnTo>
                <a:lnTo>
                  <a:pt x="4373898" y="0"/>
                </a:lnTo>
                <a:lnTo>
                  <a:pt x="4916483" y="121515"/>
                </a:lnTo>
                <a:lnTo>
                  <a:pt x="4864645" y="122920"/>
                </a:lnTo>
                <a:lnTo>
                  <a:pt x="4815601" y="111937"/>
                </a:lnTo>
                <a:lnTo>
                  <a:pt x="4712026" y="114769"/>
                </a:lnTo>
                <a:lnTo>
                  <a:pt x="4663048" y="103800"/>
                </a:lnTo>
                <a:lnTo>
                  <a:pt x="4558619" y="106442"/>
                </a:lnTo>
                <a:lnTo>
                  <a:pt x="4508715" y="95266"/>
                </a:lnTo>
                <a:lnTo>
                  <a:pt x="4350819" y="98948"/>
                </a:lnTo>
                <a:lnTo>
                  <a:pt x="4301014" y="87793"/>
                </a:lnTo>
                <a:lnTo>
                  <a:pt x="4143442" y="91548"/>
                </a:lnTo>
                <a:lnTo>
                  <a:pt x="4093755" y="80420"/>
                </a:lnTo>
                <a:lnTo>
                  <a:pt x="3831957" y="86862"/>
                </a:lnTo>
                <a:lnTo>
                  <a:pt x="3782485" y="75782"/>
                </a:lnTo>
                <a:lnTo>
                  <a:pt x="3521873" y="82489"/>
                </a:lnTo>
                <a:lnTo>
                  <a:pt x="3288086" y="95204"/>
                </a:lnTo>
                <a:lnTo>
                  <a:pt x="3185968" y="98363"/>
                </a:lnTo>
                <a:lnTo>
                  <a:pt x="3132169" y="112344"/>
                </a:lnTo>
                <a:lnTo>
                  <a:pt x="2979327" y="117158"/>
                </a:lnTo>
                <a:lnTo>
                  <a:pt x="2925706" y="131178"/>
                </a:lnTo>
                <a:lnTo>
                  <a:pt x="2773577" y="136152"/>
                </a:lnTo>
                <a:lnTo>
                  <a:pt x="2720253" y="150239"/>
                </a:lnTo>
                <a:lnTo>
                  <a:pt x="2619443" y="153691"/>
                </a:lnTo>
                <a:lnTo>
                  <a:pt x="2566421" y="167845"/>
                </a:lnTo>
                <a:lnTo>
                  <a:pt x="2466281" y="171448"/>
                </a:lnTo>
                <a:lnTo>
                  <a:pt x="2413628" y="185685"/>
                </a:lnTo>
                <a:lnTo>
                  <a:pt x="2363866" y="187555"/>
                </a:lnTo>
                <a:lnTo>
                  <a:pt x="2311417" y="201838"/>
                </a:lnTo>
                <a:lnTo>
                  <a:pt x="2261837" y="203748"/>
                </a:lnTo>
                <a:lnTo>
                  <a:pt x="2157424" y="232423"/>
                </a:lnTo>
                <a:lnTo>
                  <a:pt x="2108151" y="234402"/>
                </a:lnTo>
                <a:lnTo>
                  <a:pt x="2056212" y="248800"/>
                </a:lnTo>
                <a:lnTo>
                  <a:pt x="2007164" y="250830"/>
                </a:lnTo>
                <a:lnTo>
                  <a:pt x="1903880" y="279757"/>
                </a:lnTo>
                <a:lnTo>
                  <a:pt x="1855202" y="281870"/>
                </a:lnTo>
                <a:lnTo>
                  <a:pt x="1701653" y="325569"/>
                </a:lnTo>
                <a:lnTo>
                  <a:pt x="1653529" y="327806"/>
                </a:lnTo>
                <a:lnTo>
                  <a:pt x="1628154" y="335138"/>
                </a:lnTo>
                <a:lnTo>
                  <a:pt x="1493966" y="305085"/>
                </a:lnTo>
                <a:lnTo>
                  <a:pt x="1280294" y="365594"/>
                </a:lnTo>
                <a:lnTo>
                  <a:pt x="1249036" y="367363"/>
                </a:lnTo>
                <a:lnTo>
                  <a:pt x="1054655" y="427947"/>
                </a:lnTo>
                <a:lnTo>
                  <a:pt x="1040484" y="435680"/>
                </a:lnTo>
                <a:lnTo>
                  <a:pt x="1036435" y="436881"/>
                </a:lnTo>
                <a:lnTo>
                  <a:pt x="984138" y="451198"/>
                </a:lnTo>
                <a:lnTo>
                  <a:pt x="934176" y="466037"/>
                </a:lnTo>
                <a:lnTo>
                  <a:pt x="882802" y="493576"/>
                </a:lnTo>
                <a:lnTo>
                  <a:pt x="785815" y="523913"/>
                </a:lnTo>
                <a:lnTo>
                  <a:pt x="732709" y="551064"/>
                </a:lnTo>
                <a:lnTo>
                  <a:pt x="598659" y="599130"/>
                </a:lnTo>
                <a:lnTo>
                  <a:pt x="551725" y="627662"/>
                </a:lnTo>
                <a:lnTo>
                  <a:pt x="464185" y="660116"/>
                </a:lnTo>
                <a:lnTo>
                  <a:pt x="418025" y="688822"/>
                </a:lnTo>
                <a:lnTo>
                  <a:pt x="374896" y="705192"/>
                </a:lnTo>
                <a:lnTo>
                  <a:pt x="329245" y="734012"/>
                </a:lnTo>
                <a:lnTo>
                  <a:pt x="306904" y="742023"/>
                </a:lnTo>
                <a:lnTo>
                  <a:pt x="283268" y="736729"/>
                </a:lnTo>
                <a:lnTo>
                  <a:pt x="255725" y="743576"/>
                </a:lnTo>
                <a:close/>
              </a:path>
              <a:path w="8640444" h="2164079">
                <a:moveTo>
                  <a:pt x="2228421" y="2044338"/>
                </a:moveTo>
                <a:lnTo>
                  <a:pt x="474084" y="1651442"/>
                </a:lnTo>
                <a:lnTo>
                  <a:pt x="299077" y="1560190"/>
                </a:lnTo>
                <a:lnTo>
                  <a:pt x="259289" y="1525250"/>
                </a:lnTo>
                <a:lnTo>
                  <a:pt x="217678" y="1502916"/>
                </a:lnTo>
                <a:lnTo>
                  <a:pt x="180033" y="1468456"/>
                </a:lnTo>
                <a:lnTo>
                  <a:pt x="143817" y="1434316"/>
                </a:lnTo>
                <a:lnTo>
                  <a:pt x="109269" y="1400550"/>
                </a:lnTo>
                <a:lnTo>
                  <a:pt x="76626" y="1367210"/>
                </a:lnTo>
                <a:lnTo>
                  <a:pt x="48903" y="1321957"/>
                </a:lnTo>
                <a:lnTo>
                  <a:pt x="23559" y="1277237"/>
                </a:lnTo>
                <a:lnTo>
                  <a:pt x="7514" y="1234600"/>
                </a:lnTo>
                <a:lnTo>
                  <a:pt x="0" y="1193874"/>
                </a:lnTo>
                <a:lnTo>
                  <a:pt x="243" y="1154884"/>
                </a:lnTo>
                <a:lnTo>
                  <a:pt x="10251" y="1105067"/>
                </a:lnTo>
                <a:lnTo>
                  <a:pt x="23701" y="1069036"/>
                </a:lnTo>
                <a:lnTo>
                  <a:pt x="42597" y="1034224"/>
                </a:lnTo>
                <a:lnTo>
                  <a:pt x="66171" y="1000459"/>
                </a:lnTo>
                <a:lnTo>
                  <a:pt x="96425" y="955177"/>
                </a:lnTo>
                <a:lnTo>
                  <a:pt x="127039" y="922989"/>
                </a:lnTo>
                <a:lnTo>
                  <a:pt x="160018" y="891331"/>
                </a:lnTo>
                <a:lnTo>
                  <a:pt x="194591" y="860030"/>
                </a:lnTo>
                <a:lnTo>
                  <a:pt x="229987" y="828914"/>
                </a:lnTo>
                <a:lnTo>
                  <a:pt x="270795" y="799009"/>
                </a:lnTo>
                <a:lnTo>
                  <a:pt x="312864" y="769387"/>
                </a:lnTo>
                <a:lnTo>
                  <a:pt x="353314" y="752417"/>
                </a:lnTo>
                <a:lnTo>
                  <a:pt x="397591" y="723289"/>
                </a:lnTo>
                <a:lnTo>
                  <a:pt x="442815" y="694373"/>
                </a:lnTo>
                <a:lnTo>
                  <a:pt x="488882" y="665647"/>
                </a:lnTo>
                <a:lnTo>
                  <a:pt x="532913" y="649478"/>
                </a:lnTo>
                <a:lnTo>
                  <a:pt x="580353" y="621059"/>
                </a:lnTo>
                <a:lnTo>
                  <a:pt x="625547" y="605152"/>
                </a:lnTo>
                <a:lnTo>
                  <a:pt x="673943" y="576946"/>
                </a:lnTo>
                <a:lnTo>
                  <a:pt x="765923" y="545488"/>
                </a:lnTo>
                <a:lnTo>
                  <a:pt x="815092" y="517456"/>
                </a:lnTo>
                <a:lnTo>
                  <a:pt x="1003926" y="455629"/>
                </a:lnTo>
                <a:lnTo>
                  <a:pt x="1040484" y="435680"/>
                </a:lnTo>
                <a:lnTo>
                  <a:pt x="1280294" y="365594"/>
                </a:lnTo>
                <a:lnTo>
                  <a:pt x="1295427" y="364738"/>
                </a:lnTo>
                <a:lnTo>
                  <a:pt x="1493966" y="305085"/>
                </a:lnTo>
                <a:lnTo>
                  <a:pt x="1628154" y="335138"/>
                </a:lnTo>
                <a:lnTo>
                  <a:pt x="1451468" y="386670"/>
                </a:lnTo>
                <a:lnTo>
                  <a:pt x="1402833" y="401807"/>
                </a:lnTo>
                <a:lnTo>
                  <a:pt x="1356876" y="404529"/>
                </a:lnTo>
                <a:lnTo>
                  <a:pt x="1017458" y="510718"/>
                </a:lnTo>
                <a:lnTo>
                  <a:pt x="969849" y="526085"/>
                </a:lnTo>
                <a:lnTo>
                  <a:pt x="919843" y="553930"/>
                </a:lnTo>
                <a:lnTo>
                  <a:pt x="826729" y="585135"/>
                </a:lnTo>
                <a:lnTo>
                  <a:pt x="778176" y="613305"/>
                </a:lnTo>
                <a:lnTo>
                  <a:pt x="732989" y="629214"/>
                </a:lnTo>
                <a:lnTo>
                  <a:pt x="688444" y="645267"/>
                </a:lnTo>
                <a:lnTo>
                  <a:pt x="641821" y="673869"/>
                </a:lnTo>
                <a:lnTo>
                  <a:pt x="595946" y="702639"/>
                </a:lnTo>
                <a:lnTo>
                  <a:pt x="553649" y="719195"/>
                </a:lnTo>
                <a:lnTo>
                  <a:pt x="509431" y="748336"/>
                </a:lnTo>
                <a:lnTo>
                  <a:pt x="466121" y="777681"/>
                </a:lnTo>
                <a:lnTo>
                  <a:pt x="423771" y="807240"/>
                </a:lnTo>
                <a:lnTo>
                  <a:pt x="382435" y="837026"/>
                </a:lnTo>
                <a:lnTo>
                  <a:pt x="350520" y="855908"/>
                </a:lnTo>
                <a:lnTo>
                  <a:pt x="315607" y="887133"/>
                </a:lnTo>
                <a:lnTo>
                  <a:pt x="281368" y="918508"/>
                </a:lnTo>
                <a:lnTo>
                  <a:pt x="251473" y="937842"/>
                </a:lnTo>
                <a:lnTo>
                  <a:pt x="218493" y="982515"/>
                </a:lnTo>
                <a:lnTo>
                  <a:pt x="191649" y="1015546"/>
                </a:lnTo>
                <a:lnTo>
                  <a:pt x="169062" y="1049532"/>
                </a:lnTo>
                <a:lnTo>
                  <a:pt x="151628" y="1084671"/>
                </a:lnTo>
                <a:lnTo>
                  <a:pt x="140242" y="1121165"/>
                </a:lnTo>
                <a:lnTo>
                  <a:pt x="133026" y="1171607"/>
                </a:lnTo>
                <a:lnTo>
                  <a:pt x="136426" y="1211413"/>
                </a:lnTo>
                <a:lnTo>
                  <a:pt x="148563" y="1253174"/>
                </a:lnTo>
                <a:lnTo>
                  <a:pt x="170331" y="1297094"/>
                </a:lnTo>
                <a:lnTo>
                  <a:pt x="198799" y="1329498"/>
                </a:lnTo>
                <a:lnTo>
                  <a:pt x="229787" y="1362467"/>
                </a:lnTo>
                <a:lnTo>
                  <a:pt x="260226" y="1408328"/>
                </a:lnTo>
                <a:lnTo>
                  <a:pt x="298145" y="1429835"/>
                </a:lnTo>
                <a:lnTo>
                  <a:pt x="334923" y="1464101"/>
                </a:lnTo>
                <a:lnTo>
                  <a:pt x="373038" y="1498666"/>
                </a:lnTo>
                <a:lnTo>
                  <a:pt x="629917" y="1634284"/>
                </a:lnTo>
                <a:lnTo>
                  <a:pt x="674667" y="1644306"/>
                </a:lnTo>
                <a:lnTo>
                  <a:pt x="721272" y="1667758"/>
                </a:lnTo>
                <a:lnTo>
                  <a:pt x="770774" y="1678844"/>
                </a:lnTo>
                <a:lnTo>
                  <a:pt x="817609" y="1702348"/>
                </a:lnTo>
                <a:lnTo>
                  <a:pt x="867312" y="1713479"/>
                </a:lnTo>
                <a:lnTo>
                  <a:pt x="914319" y="1737021"/>
                </a:lnTo>
                <a:lnTo>
                  <a:pt x="2280741" y="2043041"/>
                </a:lnTo>
                <a:lnTo>
                  <a:pt x="2228421" y="2044338"/>
                </a:lnTo>
                <a:close/>
              </a:path>
              <a:path w="8640444" h="2164079">
                <a:moveTo>
                  <a:pt x="1040484" y="435680"/>
                </a:moveTo>
                <a:lnTo>
                  <a:pt x="1054655" y="427947"/>
                </a:lnTo>
                <a:lnTo>
                  <a:pt x="1249036" y="367363"/>
                </a:lnTo>
                <a:lnTo>
                  <a:pt x="1280294" y="365594"/>
                </a:lnTo>
                <a:lnTo>
                  <a:pt x="1040484" y="435680"/>
                </a:lnTo>
                <a:close/>
              </a:path>
              <a:path w="8640444" h="2164079">
                <a:moveTo>
                  <a:pt x="3652907" y="2155127"/>
                </a:moveTo>
                <a:lnTo>
                  <a:pt x="3344210" y="2085993"/>
                </a:lnTo>
                <a:lnTo>
                  <a:pt x="3447984" y="2083204"/>
                </a:lnTo>
                <a:lnTo>
                  <a:pt x="3497051" y="2094193"/>
                </a:lnTo>
                <a:lnTo>
                  <a:pt x="3652400" y="2089941"/>
                </a:lnTo>
                <a:lnTo>
                  <a:pt x="3701346" y="2100903"/>
                </a:lnTo>
                <a:lnTo>
                  <a:pt x="3907918" y="2095108"/>
                </a:lnTo>
                <a:lnTo>
                  <a:pt x="4166718" y="2153067"/>
                </a:lnTo>
                <a:lnTo>
                  <a:pt x="3908741" y="2160365"/>
                </a:lnTo>
                <a:lnTo>
                  <a:pt x="3859846" y="2149414"/>
                </a:lnTo>
                <a:lnTo>
                  <a:pt x="3652907" y="2155127"/>
                </a:lnTo>
                <a:close/>
              </a:path>
              <a:path w="8640444" h="2164079">
                <a:moveTo>
                  <a:pt x="3295270" y="2140105"/>
                </a:moveTo>
                <a:lnTo>
                  <a:pt x="2936323" y="2059717"/>
                </a:lnTo>
                <a:lnTo>
                  <a:pt x="2988444" y="2058375"/>
                </a:lnTo>
                <a:lnTo>
                  <a:pt x="3037763" y="2069420"/>
                </a:lnTo>
                <a:lnTo>
                  <a:pt x="3141873" y="2066707"/>
                </a:lnTo>
                <a:lnTo>
                  <a:pt x="3191111" y="2077734"/>
                </a:lnTo>
                <a:lnTo>
                  <a:pt x="3295056" y="2074984"/>
                </a:lnTo>
                <a:lnTo>
                  <a:pt x="3603882" y="2144148"/>
                </a:lnTo>
                <a:lnTo>
                  <a:pt x="3448315" y="2148351"/>
                </a:lnTo>
                <a:lnTo>
                  <a:pt x="3399179" y="2137347"/>
                </a:lnTo>
                <a:lnTo>
                  <a:pt x="3295270" y="2140105"/>
                </a:lnTo>
                <a:close/>
              </a:path>
              <a:path w="8640444" h="2164079">
                <a:moveTo>
                  <a:pt x="3141965" y="2131801"/>
                </a:moveTo>
                <a:lnTo>
                  <a:pt x="2733135" y="2040240"/>
                </a:lnTo>
                <a:lnTo>
                  <a:pt x="2785357" y="2038921"/>
                </a:lnTo>
                <a:lnTo>
                  <a:pt x="2834779" y="2049990"/>
                </a:lnTo>
                <a:lnTo>
                  <a:pt x="2886952" y="2048660"/>
                </a:lnTo>
                <a:lnTo>
                  <a:pt x="3246048" y="2129082"/>
                </a:lnTo>
                <a:lnTo>
                  <a:pt x="3141965" y="2131801"/>
                </a:lnTo>
                <a:close/>
              </a:path>
              <a:path w="8640444" h="2164079">
                <a:moveTo>
                  <a:pt x="2988390" y="2123436"/>
                </a:moveTo>
                <a:lnTo>
                  <a:pt x="2529554" y="2020676"/>
                </a:lnTo>
                <a:lnTo>
                  <a:pt x="2581872" y="2019379"/>
                </a:lnTo>
                <a:lnTo>
                  <a:pt x="2631392" y="2030469"/>
                </a:lnTo>
                <a:lnTo>
                  <a:pt x="2683663" y="2029161"/>
                </a:lnTo>
                <a:lnTo>
                  <a:pt x="3092654" y="2120757"/>
                </a:lnTo>
                <a:lnTo>
                  <a:pt x="2988390" y="2123436"/>
                </a:lnTo>
                <a:close/>
              </a:path>
              <a:path w="8640444" h="2164079">
                <a:moveTo>
                  <a:pt x="2887270" y="2113804"/>
                </a:moveTo>
                <a:lnTo>
                  <a:pt x="2427623" y="2010863"/>
                </a:lnTo>
                <a:lnTo>
                  <a:pt x="2479988" y="2009576"/>
                </a:lnTo>
                <a:lnTo>
                  <a:pt x="2939236" y="2112427"/>
                </a:lnTo>
                <a:lnTo>
                  <a:pt x="2887270" y="2113804"/>
                </a:lnTo>
                <a:close/>
              </a:path>
              <a:path w="8640444" h="2164079">
                <a:moveTo>
                  <a:pt x="2786009" y="2104140"/>
                </a:moveTo>
                <a:lnTo>
                  <a:pt x="2275948" y="1989909"/>
                </a:lnTo>
                <a:lnTo>
                  <a:pt x="2328379" y="1988636"/>
                </a:lnTo>
                <a:lnTo>
                  <a:pt x="2838044" y="2102779"/>
                </a:lnTo>
                <a:lnTo>
                  <a:pt x="2786009" y="2104140"/>
                </a:lnTo>
                <a:close/>
              </a:path>
              <a:path w="8640444" h="2164079">
                <a:moveTo>
                  <a:pt x="2684618" y="2094448"/>
                </a:moveTo>
                <a:lnTo>
                  <a:pt x="2124081" y="1968912"/>
                </a:lnTo>
                <a:lnTo>
                  <a:pt x="2176575" y="1967653"/>
                </a:lnTo>
                <a:lnTo>
                  <a:pt x="2736717" y="2093101"/>
                </a:lnTo>
                <a:lnTo>
                  <a:pt x="2684618" y="2094448"/>
                </a:lnTo>
                <a:close/>
              </a:path>
              <a:path w="8640444" h="2164079">
                <a:moveTo>
                  <a:pt x="2583108" y="2084728"/>
                </a:moveTo>
                <a:lnTo>
                  <a:pt x="1921184" y="1936486"/>
                </a:lnTo>
                <a:lnTo>
                  <a:pt x="1974104" y="1935323"/>
                </a:lnTo>
                <a:lnTo>
                  <a:pt x="2635265" y="2083395"/>
                </a:lnTo>
                <a:lnTo>
                  <a:pt x="2583108" y="2084728"/>
                </a:lnTo>
                <a:close/>
              </a:path>
              <a:path w="8640444" h="2164079">
                <a:moveTo>
                  <a:pt x="2481489" y="2074985"/>
                </a:moveTo>
                <a:lnTo>
                  <a:pt x="1717710" y="1903931"/>
                </a:lnTo>
                <a:lnTo>
                  <a:pt x="1770674" y="1902778"/>
                </a:lnTo>
                <a:lnTo>
                  <a:pt x="2533699" y="2073663"/>
                </a:lnTo>
                <a:lnTo>
                  <a:pt x="2481489" y="2074985"/>
                </a:lnTo>
                <a:close/>
              </a:path>
              <a:path w="8640444" h="2164079">
                <a:moveTo>
                  <a:pt x="2379771" y="2065219"/>
                </a:moveTo>
                <a:lnTo>
                  <a:pt x="1463940" y="1860113"/>
                </a:lnTo>
                <a:lnTo>
                  <a:pt x="1516915" y="1858962"/>
                </a:lnTo>
                <a:lnTo>
                  <a:pt x="2432030" y="2063908"/>
                </a:lnTo>
                <a:lnTo>
                  <a:pt x="2379771" y="2065219"/>
                </a:lnTo>
                <a:close/>
              </a:path>
              <a:path w="8640444" h="2164079">
                <a:moveTo>
                  <a:pt x="1925265" y="2002473"/>
                </a:moveTo>
                <a:lnTo>
                  <a:pt x="608498" y="1707574"/>
                </a:lnTo>
                <a:lnTo>
                  <a:pt x="520608" y="1661861"/>
                </a:lnTo>
                <a:lnTo>
                  <a:pt x="2129278" y="2022134"/>
                </a:lnTo>
                <a:lnTo>
                  <a:pt x="2076907" y="2023420"/>
                </a:lnTo>
                <a:lnTo>
                  <a:pt x="1977675" y="2001196"/>
                </a:lnTo>
                <a:lnTo>
                  <a:pt x="1925265" y="2002473"/>
                </a:lnTo>
                <a:close/>
              </a:path>
              <a:path w="8640444" h="2164079">
                <a:moveTo>
                  <a:pt x="1723862" y="1970382"/>
                </a:moveTo>
                <a:lnTo>
                  <a:pt x="700922" y="1741288"/>
                </a:lnTo>
                <a:lnTo>
                  <a:pt x="656035" y="1718221"/>
                </a:lnTo>
                <a:lnTo>
                  <a:pt x="1776306" y="1969113"/>
                </a:lnTo>
                <a:lnTo>
                  <a:pt x="1723862" y="1970382"/>
                </a:lnTo>
                <a:close/>
              </a:path>
              <a:path w="8640444" h="2164079">
                <a:moveTo>
                  <a:pt x="1472697" y="1927147"/>
                </a:moveTo>
                <a:lnTo>
                  <a:pt x="841724" y="1785836"/>
                </a:lnTo>
                <a:lnTo>
                  <a:pt x="796558" y="1762706"/>
                </a:lnTo>
                <a:lnTo>
                  <a:pt x="1525153" y="1925880"/>
                </a:lnTo>
                <a:lnTo>
                  <a:pt x="1472697" y="1927147"/>
                </a:lnTo>
                <a:close/>
              </a:path>
            </a:pathLst>
          </a:custGeom>
          <a:solidFill>
            <a:srgbClr val="D3202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6957059" marR="5080" indent="-423545">
              <a:lnSpc>
                <a:spcPct val="100000"/>
              </a:lnSpc>
              <a:spcBef>
                <a:spcPts val="100"/>
              </a:spcBef>
            </a:pPr>
            <a:r>
              <a:rPr dirty="0" spc="-430"/>
              <a:t>HIGIENA </a:t>
            </a:r>
            <a:r>
              <a:rPr dirty="0" spc="-670"/>
              <a:t>BYCIA</a:t>
            </a:r>
          </a:p>
          <a:p>
            <a:pPr marL="6717030">
              <a:lnSpc>
                <a:spcPct val="100000"/>
              </a:lnSpc>
            </a:pPr>
            <a:r>
              <a:rPr dirty="0" spc="-340"/>
              <a:t>W</a:t>
            </a:r>
            <a:r>
              <a:rPr dirty="0" spc="-390"/>
              <a:t> </a:t>
            </a:r>
            <a:r>
              <a:rPr dirty="0" spc="-455"/>
              <a:t>SIECI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0817" y="2766536"/>
            <a:ext cx="9096374" cy="476249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21909" y="894118"/>
              <a:ext cx="8496299" cy="86486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423793" cy="742379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710234" y="3650949"/>
              <a:ext cx="6577764" cy="66360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57093" y="1555768"/>
            <a:ext cx="9324974" cy="778192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98105" y="1028700"/>
            <a:ext cx="8296275" cy="822959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10006" y="1071086"/>
            <a:ext cx="9705974" cy="815339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633292" y="5093467"/>
            <a:ext cx="2356485" cy="508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800"/>
              </a:lnSpc>
            </a:pPr>
            <a:r>
              <a:rPr dirty="0" sz="4000" spc="-175">
                <a:latin typeface="Arial"/>
                <a:cs typeface="Arial"/>
              </a:rPr>
              <a:t>rowokować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50058" y="3153550"/>
            <a:ext cx="13705205" cy="48355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4760"/>
              </a:lnSpc>
              <a:spcBef>
                <a:spcPts val="100"/>
              </a:spcBef>
            </a:pPr>
            <a:r>
              <a:rPr dirty="0" sz="4000" spc="-130">
                <a:latin typeface="Arial"/>
                <a:cs typeface="Arial"/>
              </a:rPr>
              <a:t>-</a:t>
            </a:r>
            <a:r>
              <a:rPr dirty="0" sz="4000" spc="-535" b="1">
                <a:latin typeface="Arial"/>
                <a:cs typeface="Arial"/>
              </a:rPr>
              <a:t>SZACUNEK</a:t>
            </a:r>
            <a:r>
              <a:rPr dirty="0" sz="4000" spc="-535">
                <a:latin typeface="Arial"/>
                <a:cs typeface="Arial"/>
              </a:rPr>
              <a:t>-</a:t>
            </a:r>
            <a:r>
              <a:rPr dirty="0" sz="4000" spc="-185">
                <a:latin typeface="Arial"/>
                <a:cs typeface="Arial"/>
              </a:rPr>
              <a:t> </a:t>
            </a:r>
            <a:r>
              <a:rPr dirty="0" sz="4000" spc="-25">
                <a:latin typeface="Arial"/>
                <a:cs typeface="Arial"/>
              </a:rPr>
              <a:t>traktuj</a:t>
            </a:r>
            <a:r>
              <a:rPr dirty="0" sz="4000" spc="-185">
                <a:latin typeface="Arial"/>
                <a:cs typeface="Arial"/>
              </a:rPr>
              <a:t> </a:t>
            </a:r>
            <a:r>
              <a:rPr dirty="0" sz="4000" spc="-180">
                <a:latin typeface="Arial"/>
                <a:cs typeface="Arial"/>
              </a:rPr>
              <a:t>inych,</a:t>
            </a:r>
            <a:r>
              <a:rPr dirty="0" sz="4000" spc="-185">
                <a:latin typeface="Arial"/>
                <a:cs typeface="Arial"/>
              </a:rPr>
              <a:t> </a:t>
            </a:r>
            <a:r>
              <a:rPr dirty="0" sz="4000" spc="-160">
                <a:latin typeface="Arial"/>
                <a:cs typeface="Arial"/>
              </a:rPr>
              <a:t>jak</a:t>
            </a:r>
            <a:r>
              <a:rPr dirty="0" sz="4000" spc="-185">
                <a:latin typeface="Arial"/>
                <a:cs typeface="Arial"/>
              </a:rPr>
              <a:t> sam/a </a:t>
            </a:r>
            <a:r>
              <a:rPr dirty="0" sz="4000" spc="-280">
                <a:latin typeface="Arial"/>
                <a:cs typeface="Arial"/>
              </a:rPr>
              <a:t>byś</a:t>
            </a:r>
            <a:r>
              <a:rPr dirty="0" sz="4000" spc="-185">
                <a:latin typeface="Arial"/>
                <a:cs typeface="Arial"/>
              </a:rPr>
              <a:t> </a:t>
            </a:r>
            <a:r>
              <a:rPr dirty="0" sz="4000" spc="-125">
                <a:latin typeface="Arial"/>
                <a:cs typeface="Arial"/>
              </a:rPr>
              <a:t>chciał/a</a:t>
            </a:r>
            <a:r>
              <a:rPr dirty="0" sz="4000" spc="-185">
                <a:latin typeface="Arial"/>
                <a:cs typeface="Arial"/>
              </a:rPr>
              <a:t> </a:t>
            </a:r>
            <a:r>
              <a:rPr dirty="0" sz="4000" spc="-250">
                <a:latin typeface="Arial"/>
                <a:cs typeface="Arial"/>
              </a:rPr>
              <a:t>być</a:t>
            </a:r>
            <a:r>
              <a:rPr dirty="0" sz="4000" spc="-185">
                <a:latin typeface="Arial"/>
                <a:cs typeface="Arial"/>
              </a:rPr>
              <a:t> </a:t>
            </a:r>
            <a:r>
              <a:rPr dirty="0" sz="4000" spc="-40">
                <a:latin typeface="Arial"/>
                <a:cs typeface="Arial"/>
              </a:rPr>
              <a:t>traktowany/a</a:t>
            </a:r>
            <a:endParaRPr sz="4000">
              <a:latin typeface="Arial"/>
              <a:cs typeface="Arial"/>
            </a:endParaRPr>
          </a:p>
          <a:p>
            <a:pPr marL="12700">
              <a:lnSpc>
                <a:spcPts val="4725"/>
              </a:lnSpc>
            </a:pPr>
            <a:r>
              <a:rPr dirty="0" sz="4000" spc="-130">
                <a:latin typeface="Arial"/>
                <a:cs typeface="Arial"/>
              </a:rPr>
              <a:t>-</a:t>
            </a:r>
            <a:r>
              <a:rPr dirty="0" sz="4000" spc="-350" b="1">
                <a:latin typeface="Arial"/>
                <a:cs typeface="Arial"/>
              </a:rPr>
              <a:t>NIE</a:t>
            </a:r>
            <a:r>
              <a:rPr dirty="0" sz="4000" spc="-185" b="1">
                <a:latin typeface="Arial"/>
                <a:cs typeface="Arial"/>
              </a:rPr>
              <a:t> </a:t>
            </a:r>
            <a:r>
              <a:rPr dirty="0" sz="4000" spc="-480" b="1">
                <a:latin typeface="Arial"/>
                <a:cs typeface="Arial"/>
              </a:rPr>
              <a:t>NADUŻYWAJ</a:t>
            </a:r>
            <a:r>
              <a:rPr dirty="0" sz="4000" spc="-185" b="1">
                <a:latin typeface="Arial"/>
                <a:cs typeface="Arial"/>
              </a:rPr>
              <a:t> </a:t>
            </a:r>
            <a:r>
              <a:rPr dirty="0" sz="4000" spc="-320">
                <a:latin typeface="Arial"/>
                <a:cs typeface="Arial"/>
              </a:rPr>
              <a:t>caps</a:t>
            </a:r>
            <a:r>
              <a:rPr dirty="0" sz="4000" spc="-185">
                <a:latin typeface="Arial"/>
                <a:cs typeface="Arial"/>
              </a:rPr>
              <a:t> </a:t>
            </a:r>
            <a:r>
              <a:rPr dirty="0" sz="4000" spc="-210">
                <a:latin typeface="Arial"/>
                <a:cs typeface="Arial"/>
              </a:rPr>
              <a:t>locka</a:t>
            </a:r>
            <a:r>
              <a:rPr dirty="0" sz="4000" spc="-185">
                <a:latin typeface="Arial"/>
                <a:cs typeface="Arial"/>
              </a:rPr>
              <a:t> </a:t>
            </a:r>
            <a:r>
              <a:rPr dirty="0" sz="4000">
                <a:latin typeface="Arial"/>
                <a:cs typeface="Arial"/>
              </a:rPr>
              <a:t>i</a:t>
            </a:r>
            <a:r>
              <a:rPr dirty="0" sz="4000" spc="-185">
                <a:latin typeface="Arial"/>
                <a:cs typeface="Arial"/>
              </a:rPr>
              <a:t> </a:t>
            </a:r>
            <a:r>
              <a:rPr dirty="0" sz="4000" spc="-10">
                <a:latin typeface="Arial"/>
                <a:cs typeface="Arial"/>
              </a:rPr>
              <a:t>emotikonek</a:t>
            </a:r>
            <a:endParaRPr sz="4000">
              <a:latin typeface="Arial"/>
              <a:cs typeface="Arial"/>
            </a:endParaRPr>
          </a:p>
          <a:p>
            <a:pPr marL="12700">
              <a:lnSpc>
                <a:spcPts val="4725"/>
              </a:lnSpc>
            </a:pPr>
            <a:r>
              <a:rPr dirty="0" sz="4000" spc="-130">
                <a:latin typeface="Arial"/>
                <a:cs typeface="Arial"/>
              </a:rPr>
              <a:t>-</a:t>
            </a:r>
            <a:r>
              <a:rPr dirty="0" sz="4000" spc="-525" b="1">
                <a:latin typeface="Arial"/>
                <a:cs typeface="Arial"/>
              </a:rPr>
              <a:t>UŻYWAJ</a:t>
            </a:r>
            <a:r>
              <a:rPr dirty="0" sz="4000" spc="-195" b="1">
                <a:latin typeface="Arial"/>
                <a:cs typeface="Arial"/>
              </a:rPr>
              <a:t> </a:t>
            </a:r>
            <a:r>
              <a:rPr dirty="0" sz="4000" spc="-175">
                <a:latin typeface="Arial"/>
                <a:cs typeface="Arial"/>
              </a:rPr>
              <a:t>poprawnego</a:t>
            </a:r>
            <a:r>
              <a:rPr dirty="0" sz="4000" spc="-195">
                <a:latin typeface="Arial"/>
                <a:cs typeface="Arial"/>
              </a:rPr>
              <a:t> </a:t>
            </a:r>
            <a:r>
              <a:rPr dirty="0" sz="4000" spc="-60">
                <a:latin typeface="Arial"/>
                <a:cs typeface="Arial"/>
              </a:rPr>
              <a:t>języka</a:t>
            </a:r>
            <a:endParaRPr sz="4000">
              <a:latin typeface="Arial"/>
              <a:cs typeface="Arial"/>
            </a:endParaRPr>
          </a:p>
          <a:p>
            <a:pPr marL="12700">
              <a:lnSpc>
                <a:spcPts val="4725"/>
              </a:lnSpc>
            </a:pPr>
            <a:r>
              <a:rPr dirty="0" sz="4000" spc="-130">
                <a:latin typeface="Arial"/>
                <a:cs typeface="Arial"/>
              </a:rPr>
              <a:t>-</a:t>
            </a:r>
            <a:r>
              <a:rPr dirty="0" sz="4000" spc="-525" b="1">
                <a:latin typeface="Arial"/>
                <a:cs typeface="Arial"/>
              </a:rPr>
              <a:t>SPRZECIWIAJ</a:t>
            </a:r>
            <a:r>
              <a:rPr dirty="0" sz="4000" spc="-190" b="1">
                <a:latin typeface="Arial"/>
                <a:cs typeface="Arial"/>
              </a:rPr>
              <a:t> </a:t>
            </a:r>
            <a:r>
              <a:rPr dirty="0" sz="4000" spc="-520" b="1">
                <a:latin typeface="Arial"/>
                <a:cs typeface="Arial"/>
              </a:rPr>
              <a:t>SIĘ</a:t>
            </a:r>
            <a:r>
              <a:rPr dirty="0" sz="4000" spc="-185" b="1">
                <a:latin typeface="Arial"/>
                <a:cs typeface="Arial"/>
              </a:rPr>
              <a:t> </a:t>
            </a:r>
            <a:r>
              <a:rPr dirty="0" sz="4000" spc="-470" b="1">
                <a:latin typeface="Arial"/>
                <a:cs typeface="Arial"/>
              </a:rPr>
              <a:t>HEJTOWI</a:t>
            </a:r>
            <a:r>
              <a:rPr dirty="0" sz="4000" spc="-190" b="1">
                <a:latin typeface="Arial"/>
                <a:cs typeface="Arial"/>
              </a:rPr>
              <a:t> </a:t>
            </a:r>
            <a:r>
              <a:rPr dirty="0" sz="4000">
                <a:latin typeface="Arial"/>
                <a:cs typeface="Arial"/>
              </a:rPr>
              <a:t>i</a:t>
            </a:r>
            <a:r>
              <a:rPr dirty="0" sz="4000" spc="-185">
                <a:latin typeface="Arial"/>
                <a:cs typeface="Arial"/>
              </a:rPr>
              <a:t> </a:t>
            </a:r>
            <a:r>
              <a:rPr dirty="0" sz="4000" spc="-125">
                <a:latin typeface="Arial"/>
                <a:cs typeface="Arial"/>
              </a:rPr>
              <a:t>nie</a:t>
            </a:r>
            <a:r>
              <a:rPr dirty="0" sz="4000" spc="-190">
                <a:latin typeface="Arial"/>
                <a:cs typeface="Arial"/>
              </a:rPr>
              <a:t> </a:t>
            </a:r>
            <a:r>
              <a:rPr dirty="0" sz="4000" spc="-140">
                <a:latin typeface="Arial"/>
                <a:cs typeface="Arial"/>
              </a:rPr>
              <a:t>daj</a:t>
            </a:r>
            <a:r>
              <a:rPr dirty="0" sz="4000" spc="-185">
                <a:latin typeface="Arial"/>
                <a:cs typeface="Arial"/>
              </a:rPr>
              <a:t> </a:t>
            </a:r>
            <a:r>
              <a:rPr dirty="0" sz="4000" spc="-229">
                <a:latin typeface="Arial"/>
                <a:cs typeface="Arial"/>
              </a:rPr>
              <a:t>się</a:t>
            </a:r>
            <a:r>
              <a:rPr dirty="0" sz="4000" spc="-190">
                <a:latin typeface="Arial"/>
                <a:cs typeface="Arial"/>
              </a:rPr>
              <a:t> </a:t>
            </a:r>
            <a:r>
              <a:rPr dirty="0" sz="4000" spc="-315">
                <a:latin typeface="Arial"/>
                <a:cs typeface="Arial"/>
              </a:rPr>
              <a:t>sp</a:t>
            </a:r>
            <a:endParaRPr sz="4000">
              <a:latin typeface="Arial"/>
              <a:cs typeface="Arial"/>
            </a:endParaRPr>
          </a:p>
          <a:p>
            <a:pPr marL="12700">
              <a:lnSpc>
                <a:spcPts val="4725"/>
              </a:lnSpc>
            </a:pPr>
            <a:r>
              <a:rPr dirty="0" sz="4000" spc="-130">
                <a:latin typeface="Arial"/>
                <a:cs typeface="Arial"/>
              </a:rPr>
              <a:t>-</a:t>
            </a:r>
            <a:r>
              <a:rPr dirty="0" sz="4000" spc="-600" b="1">
                <a:latin typeface="Arial"/>
                <a:cs typeface="Arial"/>
              </a:rPr>
              <a:t>STOP</a:t>
            </a:r>
            <a:r>
              <a:rPr dirty="0" sz="4000" spc="-190" b="1">
                <a:latin typeface="Arial"/>
                <a:cs typeface="Arial"/>
              </a:rPr>
              <a:t> </a:t>
            </a:r>
            <a:r>
              <a:rPr dirty="0" sz="4000" spc="-415" b="1">
                <a:latin typeface="Arial"/>
                <a:cs typeface="Arial"/>
              </a:rPr>
              <a:t>WULGARYZMOM</a:t>
            </a:r>
            <a:endParaRPr sz="4000">
              <a:latin typeface="Arial"/>
              <a:cs typeface="Arial"/>
            </a:endParaRPr>
          </a:p>
          <a:p>
            <a:pPr marL="12700">
              <a:lnSpc>
                <a:spcPts val="4725"/>
              </a:lnSpc>
            </a:pPr>
            <a:r>
              <a:rPr dirty="0" sz="4000" spc="-130">
                <a:latin typeface="Arial"/>
                <a:cs typeface="Arial"/>
              </a:rPr>
              <a:t>-</a:t>
            </a:r>
            <a:r>
              <a:rPr dirty="0" sz="4000" spc="-540" b="1">
                <a:latin typeface="Arial"/>
                <a:cs typeface="Arial"/>
              </a:rPr>
              <a:t>PRYWATNOŚĆ</a:t>
            </a:r>
            <a:r>
              <a:rPr dirty="0" sz="4000" spc="-540">
                <a:latin typeface="Arial"/>
                <a:cs typeface="Arial"/>
              </a:rPr>
              <a:t>-</a:t>
            </a:r>
            <a:r>
              <a:rPr dirty="0" sz="4000" spc="-180">
                <a:latin typeface="Arial"/>
                <a:cs typeface="Arial"/>
              </a:rPr>
              <a:t> </a:t>
            </a:r>
            <a:r>
              <a:rPr dirty="0" sz="4000" spc="-50">
                <a:latin typeface="Arial"/>
                <a:cs typeface="Arial"/>
              </a:rPr>
              <a:t>twoja</a:t>
            </a:r>
            <a:r>
              <a:rPr dirty="0" sz="4000" spc="-175">
                <a:latin typeface="Arial"/>
                <a:cs typeface="Arial"/>
              </a:rPr>
              <a:t> </a:t>
            </a:r>
            <a:r>
              <a:rPr dirty="0" sz="4000">
                <a:latin typeface="Arial"/>
                <a:cs typeface="Arial"/>
              </a:rPr>
              <a:t>i</a:t>
            </a:r>
            <a:r>
              <a:rPr dirty="0" sz="4000" spc="-175">
                <a:latin typeface="Arial"/>
                <a:cs typeface="Arial"/>
              </a:rPr>
              <a:t> </a:t>
            </a:r>
            <a:r>
              <a:rPr dirty="0" sz="4000" spc="-10">
                <a:latin typeface="Arial"/>
                <a:cs typeface="Arial"/>
              </a:rPr>
              <a:t>innych</a:t>
            </a:r>
            <a:endParaRPr sz="4000">
              <a:latin typeface="Arial"/>
              <a:cs typeface="Arial"/>
            </a:endParaRPr>
          </a:p>
          <a:p>
            <a:pPr marL="12700">
              <a:lnSpc>
                <a:spcPts val="4725"/>
              </a:lnSpc>
            </a:pPr>
            <a:r>
              <a:rPr dirty="0" sz="4000" spc="-130">
                <a:latin typeface="Arial"/>
                <a:cs typeface="Arial"/>
              </a:rPr>
              <a:t>-</a:t>
            </a:r>
            <a:r>
              <a:rPr dirty="0" sz="4000" spc="-595" b="1">
                <a:latin typeface="Arial"/>
                <a:cs typeface="Arial"/>
              </a:rPr>
              <a:t>POSTUJ</a:t>
            </a:r>
            <a:r>
              <a:rPr dirty="0" sz="4000" spc="-185" b="1">
                <a:latin typeface="Arial"/>
                <a:cs typeface="Arial"/>
              </a:rPr>
              <a:t> </a:t>
            </a:r>
            <a:r>
              <a:rPr dirty="0" sz="4000" spc="-420" b="1">
                <a:latin typeface="Arial"/>
                <a:cs typeface="Arial"/>
              </a:rPr>
              <a:t>ODPOWIEDZIALNIE</a:t>
            </a:r>
            <a:endParaRPr sz="4000">
              <a:latin typeface="Arial"/>
              <a:cs typeface="Arial"/>
            </a:endParaRPr>
          </a:p>
          <a:p>
            <a:pPr marL="12700">
              <a:lnSpc>
                <a:spcPts val="4765"/>
              </a:lnSpc>
            </a:pPr>
            <a:r>
              <a:rPr dirty="0" sz="4000" spc="-130">
                <a:latin typeface="Arial"/>
                <a:cs typeface="Arial"/>
              </a:rPr>
              <a:t>-</a:t>
            </a:r>
            <a:r>
              <a:rPr dirty="0" sz="4000" spc="-505" b="1">
                <a:latin typeface="Arial"/>
                <a:cs typeface="Arial"/>
              </a:rPr>
              <a:t>PRAWO</a:t>
            </a:r>
            <a:r>
              <a:rPr dirty="0" sz="4000" spc="-204" b="1">
                <a:latin typeface="Arial"/>
                <a:cs typeface="Arial"/>
              </a:rPr>
              <a:t> </a:t>
            </a:r>
            <a:r>
              <a:rPr dirty="0" sz="4000" spc="-409" b="1">
                <a:latin typeface="Arial"/>
                <a:cs typeface="Arial"/>
              </a:rPr>
              <a:t>DO</a:t>
            </a:r>
            <a:r>
              <a:rPr dirty="0" sz="4000" spc="-200" b="1">
                <a:latin typeface="Arial"/>
                <a:cs typeface="Arial"/>
              </a:rPr>
              <a:t> </a:t>
            </a:r>
            <a:r>
              <a:rPr dirty="0" sz="4000" spc="-509" b="1">
                <a:latin typeface="Arial"/>
                <a:cs typeface="Arial"/>
              </a:rPr>
              <a:t>WŁASNOŚCI</a:t>
            </a:r>
            <a:endParaRPr sz="40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79634" y="5342122"/>
            <a:ext cx="5981699" cy="3943349"/>
          </a:xfrm>
          <a:prstGeom prst="rect">
            <a:avLst/>
          </a:prstGeom>
        </p:spPr>
      </p:pic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2147986" y="2021916"/>
            <a:ext cx="3694429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615"/>
              <a:t>NETYKIETA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4855582" y="2485081"/>
            <a:ext cx="8576945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40"/>
              <a:t>TREŚCI</a:t>
            </a:r>
            <a:r>
              <a:rPr dirty="0" spc="-390"/>
              <a:t> </a:t>
            </a:r>
            <a:r>
              <a:rPr dirty="0" spc="-580"/>
              <a:t>KONTROWERSYJNE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361772" y="3718006"/>
            <a:ext cx="2678430" cy="24352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4765"/>
              </a:lnSpc>
              <a:spcBef>
                <a:spcPts val="100"/>
              </a:spcBef>
            </a:pPr>
            <a:r>
              <a:rPr dirty="0" sz="4000" spc="-130">
                <a:latin typeface="Arial"/>
                <a:cs typeface="Arial"/>
              </a:rPr>
              <a:t>-</a:t>
            </a:r>
            <a:r>
              <a:rPr dirty="0" sz="4000" spc="-470">
                <a:latin typeface="Arial"/>
                <a:cs typeface="Arial"/>
              </a:rPr>
              <a:t>RELIGIA</a:t>
            </a:r>
            <a:endParaRPr sz="4000">
              <a:latin typeface="Arial"/>
              <a:cs typeface="Arial"/>
            </a:endParaRPr>
          </a:p>
          <a:p>
            <a:pPr marL="12700">
              <a:lnSpc>
                <a:spcPts val="4725"/>
              </a:lnSpc>
            </a:pPr>
            <a:r>
              <a:rPr dirty="0" sz="4000" spc="-130">
                <a:latin typeface="Arial"/>
                <a:cs typeface="Arial"/>
              </a:rPr>
              <a:t>-</a:t>
            </a:r>
            <a:r>
              <a:rPr dirty="0" sz="4000" spc="-750">
                <a:latin typeface="Arial"/>
                <a:cs typeface="Arial"/>
              </a:rPr>
              <a:t>SEX</a:t>
            </a:r>
            <a:endParaRPr sz="4000">
              <a:latin typeface="Arial"/>
              <a:cs typeface="Arial"/>
            </a:endParaRPr>
          </a:p>
          <a:p>
            <a:pPr marL="12700">
              <a:lnSpc>
                <a:spcPts val="4725"/>
              </a:lnSpc>
            </a:pPr>
            <a:r>
              <a:rPr dirty="0" sz="4000" spc="-130">
                <a:latin typeface="Arial"/>
                <a:cs typeface="Arial"/>
              </a:rPr>
              <a:t>-</a:t>
            </a:r>
            <a:r>
              <a:rPr dirty="0" sz="4000" spc="-555">
                <a:latin typeface="Arial"/>
                <a:cs typeface="Arial"/>
              </a:rPr>
              <a:t>PŁCIOWOŚĆ</a:t>
            </a:r>
            <a:endParaRPr sz="4000">
              <a:latin typeface="Arial"/>
              <a:cs typeface="Arial"/>
            </a:endParaRPr>
          </a:p>
          <a:p>
            <a:pPr marL="12700">
              <a:lnSpc>
                <a:spcPts val="4765"/>
              </a:lnSpc>
            </a:pPr>
            <a:r>
              <a:rPr dirty="0" sz="4000" spc="-130">
                <a:latin typeface="Arial"/>
                <a:cs typeface="Arial"/>
              </a:rPr>
              <a:t>-</a:t>
            </a:r>
            <a:r>
              <a:rPr dirty="0" sz="4000" spc="-509">
                <a:latin typeface="Arial"/>
                <a:cs typeface="Arial"/>
              </a:rPr>
              <a:t>POLITYKA</a:t>
            </a:r>
            <a:endParaRPr sz="40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73258" y="3089667"/>
            <a:ext cx="6772274" cy="6172199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5659849" y="2241310"/>
            <a:ext cx="6968490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40"/>
              <a:t>TREŚCI</a:t>
            </a:r>
            <a:r>
              <a:rPr dirty="0" spc="720"/>
              <a:t> </a:t>
            </a:r>
            <a:r>
              <a:rPr dirty="0" spc="-560"/>
              <a:t>WSPIERAJĄCE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148273" y="3802379"/>
            <a:ext cx="8183880" cy="30353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4765"/>
              </a:lnSpc>
              <a:spcBef>
                <a:spcPts val="100"/>
              </a:spcBef>
            </a:pPr>
            <a:r>
              <a:rPr dirty="0" sz="4000" spc="-130">
                <a:latin typeface="Arial"/>
                <a:cs typeface="Arial"/>
              </a:rPr>
              <a:t>-</a:t>
            </a:r>
            <a:r>
              <a:rPr dirty="0" sz="4000" spc="-480">
                <a:latin typeface="Arial"/>
                <a:cs typeface="Arial"/>
              </a:rPr>
              <a:t>CIEKAWE,</a:t>
            </a:r>
            <a:r>
              <a:rPr dirty="0" sz="4000" spc="-195">
                <a:latin typeface="Arial"/>
                <a:cs typeface="Arial"/>
              </a:rPr>
              <a:t> </a:t>
            </a:r>
            <a:r>
              <a:rPr dirty="0" sz="4000" spc="-580">
                <a:latin typeface="Arial"/>
                <a:cs typeface="Arial"/>
              </a:rPr>
              <a:t>ZWRACAJĄCE</a:t>
            </a:r>
            <a:r>
              <a:rPr dirty="0" sz="4000" spc="-195">
                <a:latin typeface="Arial"/>
                <a:cs typeface="Arial"/>
              </a:rPr>
              <a:t> </a:t>
            </a:r>
            <a:r>
              <a:rPr dirty="0" sz="4000" spc="-509">
                <a:latin typeface="Arial"/>
                <a:cs typeface="Arial"/>
              </a:rPr>
              <a:t>UWAGĘ</a:t>
            </a:r>
            <a:endParaRPr sz="4000">
              <a:latin typeface="Arial"/>
              <a:cs typeface="Arial"/>
            </a:endParaRPr>
          </a:p>
          <a:p>
            <a:pPr marL="12700">
              <a:lnSpc>
                <a:spcPts val="4725"/>
              </a:lnSpc>
            </a:pPr>
            <a:r>
              <a:rPr dirty="0" sz="4000" spc="-130">
                <a:latin typeface="Arial"/>
                <a:cs typeface="Arial"/>
              </a:rPr>
              <a:t>-</a:t>
            </a:r>
            <a:r>
              <a:rPr dirty="0" sz="4000" spc="-555">
                <a:latin typeface="Arial"/>
                <a:cs typeface="Arial"/>
              </a:rPr>
              <a:t>ANGAŻUJĄCE</a:t>
            </a:r>
            <a:endParaRPr sz="4000">
              <a:latin typeface="Arial"/>
              <a:cs typeface="Arial"/>
            </a:endParaRPr>
          </a:p>
          <a:p>
            <a:pPr marL="12700">
              <a:lnSpc>
                <a:spcPts val="4725"/>
              </a:lnSpc>
            </a:pPr>
            <a:r>
              <a:rPr dirty="0" sz="4000" spc="-130">
                <a:latin typeface="Arial"/>
                <a:cs typeface="Arial"/>
              </a:rPr>
              <a:t>-</a:t>
            </a:r>
            <a:r>
              <a:rPr dirty="0" sz="4000" spc="-595">
                <a:latin typeface="Arial"/>
                <a:cs typeface="Arial"/>
              </a:rPr>
              <a:t>DAJĄCE</a:t>
            </a:r>
            <a:r>
              <a:rPr dirty="0" sz="4000" spc="-175">
                <a:latin typeface="Arial"/>
                <a:cs typeface="Arial"/>
              </a:rPr>
              <a:t> </a:t>
            </a:r>
            <a:r>
              <a:rPr dirty="0" sz="4000" spc="-620">
                <a:latin typeface="Arial"/>
                <a:cs typeface="Arial"/>
              </a:rPr>
              <a:t>WARTOŚĆ</a:t>
            </a:r>
            <a:endParaRPr sz="4000">
              <a:latin typeface="Arial"/>
              <a:cs typeface="Arial"/>
            </a:endParaRPr>
          </a:p>
          <a:p>
            <a:pPr marL="12700">
              <a:lnSpc>
                <a:spcPts val="4725"/>
              </a:lnSpc>
            </a:pPr>
            <a:r>
              <a:rPr dirty="0" sz="4000" spc="-130">
                <a:latin typeface="Arial"/>
                <a:cs typeface="Arial"/>
              </a:rPr>
              <a:t>-</a:t>
            </a:r>
            <a:r>
              <a:rPr dirty="0" sz="4000" spc="-530">
                <a:latin typeface="Arial"/>
                <a:cs typeface="Arial"/>
              </a:rPr>
              <a:t>ROZWIĄZUJĄCE</a:t>
            </a:r>
            <a:r>
              <a:rPr dirty="0" sz="4000" spc="-200">
                <a:latin typeface="Arial"/>
                <a:cs typeface="Arial"/>
              </a:rPr>
              <a:t> </a:t>
            </a:r>
            <a:r>
              <a:rPr dirty="0" sz="4000" spc="-540">
                <a:latin typeface="Arial"/>
                <a:cs typeface="Arial"/>
              </a:rPr>
              <a:t>PROBLEMY</a:t>
            </a:r>
            <a:r>
              <a:rPr dirty="0" sz="4000" spc="-200">
                <a:latin typeface="Arial"/>
                <a:cs typeface="Arial"/>
              </a:rPr>
              <a:t> </a:t>
            </a:r>
            <a:r>
              <a:rPr dirty="0" sz="4000" spc="-120">
                <a:latin typeface="Arial"/>
                <a:cs typeface="Arial"/>
              </a:rPr>
              <a:t>I</a:t>
            </a:r>
            <a:r>
              <a:rPr dirty="0" sz="4000" spc="-195">
                <a:latin typeface="Arial"/>
                <a:cs typeface="Arial"/>
              </a:rPr>
              <a:t> </a:t>
            </a:r>
            <a:r>
              <a:rPr dirty="0" sz="4000" spc="-515">
                <a:latin typeface="Arial"/>
                <a:cs typeface="Arial"/>
              </a:rPr>
              <a:t>BOLĄCZKI</a:t>
            </a:r>
            <a:endParaRPr sz="4000">
              <a:latin typeface="Arial"/>
              <a:cs typeface="Arial"/>
            </a:endParaRPr>
          </a:p>
          <a:p>
            <a:pPr marL="12700">
              <a:lnSpc>
                <a:spcPts val="4765"/>
              </a:lnSpc>
            </a:pPr>
            <a:r>
              <a:rPr dirty="0" sz="4000" spc="-130">
                <a:latin typeface="Arial"/>
                <a:cs typeface="Arial"/>
              </a:rPr>
              <a:t>-</a:t>
            </a:r>
            <a:r>
              <a:rPr dirty="0" sz="4000" spc="-555">
                <a:latin typeface="Arial"/>
                <a:cs typeface="Arial"/>
              </a:rPr>
              <a:t>BUDZĄCE</a:t>
            </a:r>
            <a:r>
              <a:rPr dirty="0" sz="4000" spc="-175">
                <a:latin typeface="Arial"/>
                <a:cs typeface="Arial"/>
              </a:rPr>
              <a:t> </a:t>
            </a:r>
            <a:r>
              <a:rPr dirty="0" sz="4000" spc="-570">
                <a:latin typeface="Arial"/>
                <a:cs typeface="Arial"/>
              </a:rPr>
              <a:t>EMOCJE</a:t>
            </a:r>
            <a:endParaRPr sz="40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1124" y="2089908"/>
            <a:ext cx="6095999" cy="7448549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14431" y="4649545"/>
            <a:ext cx="3657599" cy="48482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21199" y="4649545"/>
            <a:ext cx="2838449" cy="46862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975240" y="4435306"/>
            <a:ext cx="3000374" cy="4848224"/>
          </a:xfrm>
          <a:prstGeom prst="rect">
            <a:avLst/>
          </a:prstGeom>
        </p:spPr>
      </p:pic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5405799" y="1583128"/>
            <a:ext cx="7476490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70"/>
              <a:t>KOMUNIKACJA</a:t>
            </a:r>
            <a:r>
              <a:rPr dirty="0" spc="-375"/>
              <a:t> </a:t>
            </a:r>
            <a:r>
              <a:rPr dirty="0" spc="-495"/>
              <a:t>ONLINE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387231" y="3598011"/>
            <a:ext cx="1445895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545">
                <a:latin typeface="Arial"/>
                <a:cs typeface="Arial"/>
              </a:rPr>
              <a:t>OBRAZ</a:t>
            </a:r>
            <a:endParaRPr sz="4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82213" y="3598011"/>
            <a:ext cx="1660525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470">
                <a:latin typeface="Arial"/>
                <a:cs typeface="Arial"/>
              </a:rPr>
              <a:t>DŹWIĘK</a:t>
            </a:r>
            <a:endParaRPr sz="4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562311" y="3598011"/>
            <a:ext cx="1296035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745">
                <a:latin typeface="Arial"/>
                <a:cs typeface="Arial"/>
              </a:rPr>
              <a:t>TREŚĆ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8437820" y="1778146"/>
            <a:ext cx="2255520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615"/>
              <a:t>FILTRY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3627" y="2019639"/>
            <a:ext cx="5800724" cy="53720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40315" y="5015442"/>
            <a:ext cx="5324474" cy="42386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710234" y="2870062"/>
            <a:ext cx="6467474" cy="4457699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6183669" y="1107991"/>
            <a:ext cx="6403975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655"/>
              <a:t>TŁO</a:t>
            </a:r>
            <a:r>
              <a:rPr dirty="0" spc="-385"/>
              <a:t> </a:t>
            </a:r>
            <a:r>
              <a:rPr dirty="0" spc="-550"/>
              <a:t>MA</a:t>
            </a:r>
            <a:r>
              <a:rPr dirty="0" spc="-380"/>
              <a:t> </a:t>
            </a:r>
            <a:r>
              <a:rPr dirty="0" spc="-484"/>
              <a:t>ZNACZENIE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99167" y="2101765"/>
            <a:ext cx="5676899" cy="7238999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97462" y="2370516"/>
            <a:ext cx="9197975" cy="5511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861185" marR="1853564" indent="-635">
              <a:lnSpc>
                <a:spcPct val="100000"/>
              </a:lnSpc>
              <a:spcBef>
                <a:spcPts val="100"/>
              </a:spcBef>
            </a:pPr>
            <a:r>
              <a:rPr dirty="0" sz="6000" spc="-615">
                <a:latin typeface="Times New Roman"/>
                <a:cs typeface="Times New Roman"/>
              </a:rPr>
              <a:t>CZY</a:t>
            </a:r>
            <a:r>
              <a:rPr dirty="0" sz="6000" spc="-380">
                <a:latin typeface="Times New Roman"/>
                <a:cs typeface="Times New Roman"/>
              </a:rPr>
              <a:t> </a:t>
            </a:r>
            <a:r>
              <a:rPr dirty="0" sz="6000" spc="-455">
                <a:latin typeface="Times New Roman"/>
                <a:cs typeface="Times New Roman"/>
              </a:rPr>
              <a:t>PRZEZ </a:t>
            </a:r>
            <a:r>
              <a:rPr dirty="0" sz="6000" spc="-425">
                <a:latin typeface="Times New Roman"/>
                <a:cs typeface="Times New Roman"/>
              </a:rPr>
              <a:t>NIEODPOWIEDNI </a:t>
            </a:r>
            <a:r>
              <a:rPr dirty="0" sz="6000" spc="-490">
                <a:latin typeface="Times New Roman"/>
                <a:cs typeface="Times New Roman"/>
              </a:rPr>
              <a:t>WIZERUNEK</a:t>
            </a:r>
            <a:endParaRPr sz="6000">
              <a:latin typeface="Times New Roman"/>
              <a:cs typeface="Times New Roman"/>
            </a:endParaRPr>
          </a:p>
          <a:p>
            <a:pPr algn="ctr" marL="633095" marR="625475">
              <a:lnSpc>
                <a:spcPct val="100000"/>
              </a:lnSpc>
            </a:pPr>
            <a:r>
              <a:rPr dirty="0" sz="6000" spc="-555">
                <a:latin typeface="Times New Roman"/>
                <a:cs typeface="Times New Roman"/>
              </a:rPr>
              <a:t>MOGA</a:t>
            </a:r>
            <a:r>
              <a:rPr dirty="0" sz="6000" spc="-390">
                <a:latin typeface="Times New Roman"/>
                <a:cs typeface="Times New Roman"/>
              </a:rPr>
              <a:t> </a:t>
            </a:r>
            <a:r>
              <a:rPr dirty="0" sz="6000" spc="-730">
                <a:latin typeface="Times New Roman"/>
                <a:cs typeface="Times New Roman"/>
              </a:rPr>
              <a:t>BYĆ</a:t>
            </a:r>
            <a:r>
              <a:rPr dirty="0" sz="6000" spc="-385">
                <a:latin typeface="Times New Roman"/>
                <a:cs typeface="Times New Roman"/>
              </a:rPr>
              <a:t> </a:t>
            </a:r>
            <a:r>
              <a:rPr dirty="0" sz="6000" spc="-490">
                <a:latin typeface="Times New Roman"/>
                <a:cs typeface="Times New Roman"/>
              </a:rPr>
              <a:t>PODWAŻONE </a:t>
            </a:r>
            <a:r>
              <a:rPr dirty="0" sz="6000" spc="-525">
                <a:latin typeface="Times New Roman"/>
                <a:cs typeface="Times New Roman"/>
              </a:rPr>
              <a:t>NASZE</a:t>
            </a:r>
            <a:endParaRPr sz="6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6000" spc="-530">
                <a:latin typeface="Times New Roman"/>
                <a:cs typeface="Times New Roman"/>
              </a:rPr>
              <a:t>KOMPETENCJE</a:t>
            </a:r>
            <a:r>
              <a:rPr dirty="0" sz="6000" spc="-390">
                <a:latin typeface="Times New Roman"/>
                <a:cs typeface="Times New Roman"/>
              </a:rPr>
              <a:t> </a:t>
            </a:r>
            <a:r>
              <a:rPr dirty="0" sz="6000" spc="-240">
                <a:latin typeface="Times New Roman"/>
                <a:cs typeface="Times New Roman"/>
              </a:rPr>
              <a:t>I</a:t>
            </a:r>
            <a:r>
              <a:rPr dirty="0" sz="6000" spc="-385">
                <a:latin typeface="Times New Roman"/>
                <a:cs typeface="Times New Roman"/>
              </a:rPr>
              <a:t> </a:t>
            </a:r>
            <a:r>
              <a:rPr dirty="0" sz="6000" spc="-590">
                <a:latin typeface="Times New Roman"/>
                <a:cs typeface="Times New Roman"/>
              </a:rPr>
              <a:t>REPUTACJA?</a:t>
            </a:r>
            <a:endParaRPr sz="60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22149" y="4040802"/>
            <a:ext cx="3505199" cy="4829174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62345" y="1229103"/>
            <a:ext cx="10563224" cy="792479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9447530"/>
            <a:chOff x="0" y="0"/>
            <a:chExt cx="18288000" cy="94475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805" cy="94471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55914" y="5559263"/>
              <a:ext cx="12915899" cy="36194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5760136" y="1753992"/>
            <a:ext cx="6714490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660"/>
              <a:t>VIRALE</a:t>
            </a:r>
            <a:r>
              <a:rPr dirty="0" spc="-390"/>
              <a:t> </a:t>
            </a:r>
            <a:r>
              <a:rPr dirty="0" spc="-240"/>
              <a:t>I</a:t>
            </a:r>
            <a:r>
              <a:rPr dirty="0" spc="-390"/>
              <a:t> </a:t>
            </a:r>
            <a:r>
              <a:rPr dirty="0" spc="-515"/>
              <a:t>WYZWANIA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74004" y="2919041"/>
            <a:ext cx="17345025" cy="6424295"/>
            <a:chOff x="574004" y="2919041"/>
            <a:chExt cx="17345025" cy="64242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7004" y="3466306"/>
              <a:ext cx="7381874" cy="58769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4004" y="2919041"/>
              <a:ext cx="6838949" cy="64198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75211" y="4238267"/>
              <a:ext cx="3886199" cy="50196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46982" y="2991553"/>
            <a:ext cx="7052945" cy="3683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>
              <a:lnSpc>
                <a:spcPct val="100000"/>
              </a:lnSpc>
              <a:spcBef>
                <a:spcPts val="100"/>
              </a:spcBef>
            </a:pPr>
            <a:r>
              <a:rPr dirty="0" sz="6000" spc="-60">
                <a:latin typeface="Times New Roman"/>
                <a:cs typeface="Times New Roman"/>
              </a:rPr>
              <a:t>Najpierw</a:t>
            </a:r>
            <a:r>
              <a:rPr dirty="0" sz="6000" spc="-350">
                <a:latin typeface="Times New Roman"/>
                <a:cs typeface="Times New Roman"/>
              </a:rPr>
              <a:t> </a:t>
            </a:r>
            <a:r>
              <a:rPr dirty="0" sz="6000" spc="-10">
                <a:latin typeface="Times New Roman"/>
                <a:cs typeface="Times New Roman"/>
              </a:rPr>
              <a:t>ludzie</a:t>
            </a:r>
            <a:r>
              <a:rPr dirty="0" sz="6000" spc="-350">
                <a:latin typeface="Times New Roman"/>
                <a:cs typeface="Times New Roman"/>
              </a:rPr>
              <a:t> </a:t>
            </a:r>
            <a:r>
              <a:rPr dirty="0" sz="6000" spc="-10">
                <a:latin typeface="Times New Roman"/>
                <a:cs typeface="Times New Roman"/>
              </a:rPr>
              <a:t>kupują </a:t>
            </a:r>
            <a:r>
              <a:rPr dirty="0" sz="6000" spc="-155">
                <a:latin typeface="Times New Roman"/>
                <a:cs typeface="Times New Roman"/>
              </a:rPr>
              <a:t>Twoją</a:t>
            </a:r>
            <a:r>
              <a:rPr dirty="0" sz="6000" spc="-355">
                <a:latin typeface="Times New Roman"/>
                <a:cs typeface="Times New Roman"/>
              </a:rPr>
              <a:t> </a:t>
            </a:r>
            <a:r>
              <a:rPr dirty="0" sz="6000" spc="-540">
                <a:latin typeface="Times New Roman"/>
                <a:cs typeface="Times New Roman"/>
              </a:rPr>
              <a:t>OSOBOWOŚĆ,</a:t>
            </a:r>
            <a:endParaRPr sz="6000">
              <a:latin typeface="Times New Roman"/>
              <a:cs typeface="Times New Roman"/>
            </a:endParaRPr>
          </a:p>
          <a:p>
            <a:pPr algn="ctr" marL="1014094" marR="865505">
              <a:lnSpc>
                <a:spcPct val="100000"/>
              </a:lnSpc>
            </a:pPr>
            <a:r>
              <a:rPr dirty="0" sz="6000" spc="210">
                <a:latin typeface="Times New Roman"/>
                <a:cs typeface="Times New Roman"/>
              </a:rPr>
              <a:t>a</a:t>
            </a:r>
            <a:r>
              <a:rPr dirty="0" sz="6000" spc="-355">
                <a:latin typeface="Times New Roman"/>
                <a:cs typeface="Times New Roman"/>
              </a:rPr>
              <a:t> </a:t>
            </a:r>
            <a:r>
              <a:rPr dirty="0" sz="6000" spc="-35">
                <a:latin typeface="Times New Roman"/>
                <a:cs typeface="Times New Roman"/>
              </a:rPr>
              <a:t>dopiero</a:t>
            </a:r>
            <a:r>
              <a:rPr dirty="0" sz="6000" spc="-355">
                <a:latin typeface="Times New Roman"/>
                <a:cs typeface="Times New Roman"/>
              </a:rPr>
              <a:t> </a:t>
            </a:r>
            <a:r>
              <a:rPr dirty="0" sz="6000" spc="-45">
                <a:latin typeface="Times New Roman"/>
                <a:cs typeface="Times New Roman"/>
              </a:rPr>
              <a:t>później </a:t>
            </a:r>
            <a:r>
              <a:rPr dirty="0" sz="6000" spc="-475">
                <a:latin typeface="Times New Roman"/>
                <a:cs typeface="Times New Roman"/>
              </a:rPr>
              <a:t>USŁUGI</a:t>
            </a:r>
            <a:endParaRPr sz="60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96333" y="1011383"/>
            <a:ext cx="3809999" cy="8181974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30677" y="1373979"/>
            <a:ext cx="6381749" cy="8172449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88891" rIns="0" bIns="0" rtlCol="0" vert="horz">
            <a:spAutoFit/>
          </a:bodyPr>
          <a:lstStyle/>
          <a:p>
            <a:pPr marL="4457700" marR="5080" indent="-381000">
              <a:lnSpc>
                <a:spcPct val="100000"/>
              </a:lnSpc>
              <a:spcBef>
                <a:spcPts val="100"/>
              </a:spcBef>
            </a:pPr>
            <a:r>
              <a:rPr dirty="0" spc="-530"/>
              <a:t>ZOSTAŃMY</a:t>
            </a:r>
            <a:r>
              <a:rPr dirty="0" spc="-360"/>
              <a:t> </a:t>
            </a:r>
            <a:r>
              <a:rPr dirty="0" spc="-390"/>
              <a:t>W </a:t>
            </a:r>
            <a:r>
              <a:rPr dirty="0" spc="-615"/>
              <a:t>KONTAKCIE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0730" y="1071086"/>
            <a:ext cx="4276724" cy="8467724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451531" y="1071086"/>
            <a:ext cx="12836525" cy="8267065"/>
            <a:chOff x="5451531" y="1071086"/>
            <a:chExt cx="12836525" cy="82670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51531" y="1116806"/>
              <a:ext cx="6467474" cy="81629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61670" y="1879933"/>
              <a:ext cx="4676774" cy="74580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06025" y="1767903"/>
            <a:ext cx="6095999" cy="71723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19192" y="2517623"/>
            <a:ext cx="5534024" cy="5667374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49889" y="1505540"/>
            <a:ext cx="8791574" cy="7407708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68163" y="2986868"/>
            <a:ext cx="5077460" cy="3683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140970">
              <a:lnSpc>
                <a:spcPct val="100000"/>
              </a:lnSpc>
              <a:spcBef>
                <a:spcPts val="100"/>
              </a:spcBef>
            </a:pPr>
            <a:r>
              <a:rPr dirty="0" sz="6000" spc="-500">
                <a:latin typeface="Times New Roman"/>
                <a:cs typeface="Times New Roman"/>
              </a:rPr>
              <a:t>SPÓJNA</a:t>
            </a:r>
            <a:r>
              <a:rPr dirty="0" sz="6000" spc="-390">
                <a:latin typeface="Times New Roman"/>
                <a:cs typeface="Times New Roman"/>
              </a:rPr>
              <a:t> </a:t>
            </a:r>
            <a:r>
              <a:rPr dirty="0" sz="6000" spc="-50">
                <a:latin typeface="Times New Roman"/>
                <a:cs typeface="Times New Roman"/>
              </a:rPr>
              <a:t>I </a:t>
            </a:r>
            <a:r>
              <a:rPr dirty="0" sz="6000" spc="-585">
                <a:latin typeface="Times New Roman"/>
                <a:cs typeface="Times New Roman"/>
              </a:rPr>
              <a:t>AUTENTYCZNA </a:t>
            </a:r>
            <a:r>
              <a:rPr dirty="0" sz="6000" spc="-595">
                <a:latin typeface="Times New Roman"/>
                <a:cs typeface="Times New Roman"/>
              </a:rPr>
              <a:t>IDENTYFIKACJA </a:t>
            </a:r>
            <a:r>
              <a:rPr dirty="0" sz="6000" spc="-520">
                <a:latin typeface="Times New Roman"/>
                <a:cs typeface="Times New Roman"/>
              </a:rPr>
              <a:t>WIZUALNA</a:t>
            </a:r>
            <a:endParaRPr sz="60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0" y="1317011"/>
            <a:ext cx="8753473" cy="8067674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004" y="148618"/>
            <a:ext cx="11048999" cy="10134599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11838691" y="3473131"/>
            <a:ext cx="4907915" cy="2768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pc="-545"/>
              <a:t>ZARZĄDZANIE </a:t>
            </a:r>
            <a:r>
              <a:rPr dirty="0" spc="-390"/>
              <a:t>SWOIM </a:t>
            </a:r>
            <a:r>
              <a:rPr dirty="0" spc="-445"/>
              <a:t>WIZERUNKIEM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71035" y="1116806"/>
            <a:ext cx="6610349" cy="822007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48863" y="3235325"/>
            <a:ext cx="5190490" cy="3683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635">
              <a:lnSpc>
                <a:spcPct val="100000"/>
              </a:lnSpc>
              <a:spcBef>
                <a:spcPts val="100"/>
              </a:spcBef>
            </a:pPr>
            <a:r>
              <a:rPr dirty="0" sz="6000" spc="-775">
                <a:latin typeface="Times New Roman"/>
                <a:cs typeface="Times New Roman"/>
              </a:rPr>
              <a:t>BRAK </a:t>
            </a:r>
            <a:r>
              <a:rPr dirty="0" sz="6000" spc="-530">
                <a:latin typeface="Times New Roman"/>
                <a:cs typeface="Times New Roman"/>
              </a:rPr>
              <a:t>KOMUNIKACJI </a:t>
            </a:r>
            <a:r>
              <a:rPr dirty="0" sz="6000" spc="-505">
                <a:latin typeface="Times New Roman"/>
                <a:cs typeface="Times New Roman"/>
              </a:rPr>
              <a:t>TEŻ</a:t>
            </a:r>
            <a:r>
              <a:rPr dirty="0" sz="6000" spc="-380">
                <a:latin typeface="Times New Roman"/>
                <a:cs typeface="Times New Roman"/>
              </a:rPr>
              <a:t> </a:t>
            </a:r>
            <a:r>
              <a:rPr dirty="0" sz="6000" spc="-575">
                <a:latin typeface="Times New Roman"/>
                <a:cs typeface="Times New Roman"/>
              </a:rPr>
              <a:t>JEST </a:t>
            </a:r>
            <a:r>
              <a:rPr dirty="0" sz="6000" spc="-525">
                <a:latin typeface="Times New Roman"/>
                <a:cs typeface="Times New Roman"/>
              </a:rPr>
              <a:t>KOMUNIKATEM</a:t>
            </a:r>
            <a:endParaRPr sz="60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2634" y="3998910"/>
            <a:ext cx="5086349" cy="5543549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90632" rIns="0" bIns="0" rtlCol="0" vert="horz">
            <a:spAutoFit/>
          </a:bodyPr>
          <a:lstStyle/>
          <a:p>
            <a:pPr marL="1282700">
              <a:lnSpc>
                <a:spcPct val="100000"/>
              </a:lnSpc>
              <a:spcBef>
                <a:spcPts val="100"/>
              </a:spcBef>
            </a:pPr>
            <a:r>
              <a:rPr dirty="0" spc="-480"/>
              <a:t>LUDZIE</a:t>
            </a:r>
            <a:r>
              <a:rPr dirty="0" spc="-380"/>
              <a:t> </a:t>
            </a:r>
            <a:r>
              <a:rPr dirty="0" spc="-530"/>
              <a:t>KUPUJĄ</a:t>
            </a:r>
            <a:r>
              <a:rPr dirty="0" spc="-380"/>
              <a:t> </a:t>
            </a:r>
            <a:r>
              <a:rPr dirty="0" spc="-565"/>
              <a:t>OD</a:t>
            </a:r>
            <a:r>
              <a:rPr dirty="0" spc="-375"/>
              <a:t> </a:t>
            </a:r>
            <a:r>
              <a:rPr dirty="0" spc="-470"/>
              <a:t>LUDZI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51334" y="4942565"/>
            <a:ext cx="3581399" cy="4343399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52307" y="2602146"/>
            <a:ext cx="7658099" cy="6638924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5561597" y="1308046"/>
            <a:ext cx="6544945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09"/>
              <a:t>ZDJĘCIE</a:t>
            </a:r>
            <a:r>
              <a:rPr dirty="0" spc="-370"/>
              <a:t> </a:t>
            </a:r>
            <a:r>
              <a:rPr dirty="0" spc="-505"/>
              <a:t>PROFILOWE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15736" y="2839332"/>
            <a:ext cx="5320258" cy="6418966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0726" y="1028700"/>
            <a:ext cx="17354547" cy="8696324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3698294" y="3235325"/>
            <a:ext cx="10891520" cy="1854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 indent="1622425">
              <a:lnSpc>
                <a:spcPct val="100000"/>
              </a:lnSpc>
              <a:spcBef>
                <a:spcPts val="100"/>
              </a:spcBef>
            </a:pPr>
            <a:r>
              <a:rPr dirty="0" spc="-625"/>
              <a:t>WYKORZYSTAJ</a:t>
            </a:r>
            <a:r>
              <a:rPr dirty="0" spc="-340"/>
              <a:t> </a:t>
            </a:r>
            <a:r>
              <a:rPr dirty="0" spc="-495"/>
              <a:t>MIEJSCE </a:t>
            </a:r>
            <a:r>
              <a:rPr dirty="0" spc="-285"/>
              <a:t>OPIS/</a:t>
            </a:r>
            <a:r>
              <a:rPr dirty="0" spc="765"/>
              <a:t> </a:t>
            </a:r>
            <a:r>
              <a:rPr dirty="0" spc="-350"/>
              <a:t>BIO/</a:t>
            </a:r>
            <a:r>
              <a:rPr dirty="0" spc="-370"/>
              <a:t> </a:t>
            </a:r>
            <a:r>
              <a:rPr dirty="0" spc="-415"/>
              <a:t>UMIEJĘTNOŚCI/</a:t>
            </a:r>
            <a:r>
              <a:rPr dirty="0" spc="-365"/>
              <a:t> </a:t>
            </a:r>
            <a:r>
              <a:rPr dirty="0" spc="-380"/>
              <a:t>OPINIE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62153" y="6040137"/>
            <a:ext cx="5705474" cy="3238499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20540" y="2809660"/>
            <a:ext cx="99964" cy="13249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5928392" y="1163992"/>
            <a:ext cx="1828164" cy="1822450"/>
          </a:xfrm>
          <a:custGeom>
            <a:avLst/>
            <a:gdLst/>
            <a:ahLst/>
            <a:cxnLst/>
            <a:rect l="l" t="t" r="r" b="b"/>
            <a:pathLst>
              <a:path w="1828165" h="1822450">
                <a:moveTo>
                  <a:pt x="1692253" y="1822247"/>
                </a:moveTo>
                <a:lnTo>
                  <a:pt x="134866" y="1822247"/>
                </a:lnTo>
                <a:lnTo>
                  <a:pt x="92629" y="1815924"/>
                </a:lnTo>
                <a:lnTo>
                  <a:pt x="55811" y="1797463"/>
                </a:lnTo>
                <a:lnTo>
                  <a:pt x="26625" y="1769016"/>
                </a:lnTo>
                <a:lnTo>
                  <a:pt x="7283" y="1732737"/>
                </a:lnTo>
                <a:lnTo>
                  <a:pt x="0" y="1690779"/>
                </a:lnTo>
                <a:lnTo>
                  <a:pt x="14" y="131380"/>
                </a:lnTo>
                <a:lnTo>
                  <a:pt x="7291" y="89549"/>
                </a:lnTo>
                <a:lnTo>
                  <a:pt x="26649" y="53296"/>
                </a:lnTo>
                <a:lnTo>
                  <a:pt x="55848" y="24862"/>
                </a:lnTo>
                <a:lnTo>
                  <a:pt x="92662" y="6406"/>
                </a:lnTo>
                <a:lnTo>
                  <a:pt x="135428" y="0"/>
                </a:lnTo>
                <a:lnTo>
                  <a:pt x="1692265" y="0"/>
                </a:lnTo>
                <a:lnTo>
                  <a:pt x="1734560" y="6237"/>
                </a:lnTo>
                <a:lnTo>
                  <a:pt x="1771477" y="24652"/>
                </a:lnTo>
                <a:lnTo>
                  <a:pt x="1800780" y="53086"/>
                </a:lnTo>
                <a:lnTo>
                  <a:pt x="1820241" y="89381"/>
                </a:lnTo>
                <a:lnTo>
                  <a:pt x="1827636" y="131380"/>
                </a:lnTo>
                <a:lnTo>
                  <a:pt x="1827636" y="250904"/>
                </a:lnTo>
                <a:lnTo>
                  <a:pt x="406495" y="250904"/>
                </a:lnTo>
                <a:lnTo>
                  <a:pt x="356889" y="258888"/>
                </a:lnTo>
                <a:lnTo>
                  <a:pt x="313766" y="281123"/>
                </a:lnTo>
                <a:lnTo>
                  <a:pt x="279757" y="315029"/>
                </a:lnTo>
                <a:lnTo>
                  <a:pt x="257443" y="358030"/>
                </a:lnTo>
                <a:lnTo>
                  <a:pt x="249409" y="407548"/>
                </a:lnTo>
                <a:lnTo>
                  <a:pt x="257399" y="457075"/>
                </a:lnTo>
                <a:lnTo>
                  <a:pt x="279703" y="500098"/>
                </a:lnTo>
                <a:lnTo>
                  <a:pt x="313733" y="534030"/>
                </a:lnTo>
                <a:lnTo>
                  <a:pt x="356893" y="556285"/>
                </a:lnTo>
                <a:lnTo>
                  <a:pt x="406581" y="564279"/>
                </a:lnTo>
                <a:lnTo>
                  <a:pt x="1827636" y="564279"/>
                </a:lnTo>
                <a:lnTo>
                  <a:pt x="1827636" y="661462"/>
                </a:lnTo>
                <a:lnTo>
                  <a:pt x="1232327" y="661462"/>
                </a:lnTo>
                <a:lnTo>
                  <a:pt x="1182027" y="664171"/>
                </a:lnTo>
                <a:lnTo>
                  <a:pt x="1180918" y="664171"/>
                </a:lnTo>
                <a:lnTo>
                  <a:pt x="1131003" y="676079"/>
                </a:lnTo>
                <a:lnTo>
                  <a:pt x="1114917" y="683115"/>
                </a:lnTo>
                <a:lnTo>
                  <a:pt x="270939" y="683115"/>
                </a:lnTo>
                <a:lnTo>
                  <a:pt x="270939" y="1552694"/>
                </a:lnTo>
                <a:lnTo>
                  <a:pt x="1827636" y="1552694"/>
                </a:lnTo>
                <a:lnTo>
                  <a:pt x="1827636" y="1690779"/>
                </a:lnTo>
                <a:lnTo>
                  <a:pt x="1820250" y="1732737"/>
                </a:lnTo>
                <a:lnTo>
                  <a:pt x="1800826" y="1769016"/>
                </a:lnTo>
                <a:lnTo>
                  <a:pt x="1771579" y="1797463"/>
                </a:lnTo>
                <a:lnTo>
                  <a:pt x="1734709" y="1815924"/>
                </a:lnTo>
                <a:lnTo>
                  <a:pt x="1735063" y="1815924"/>
                </a:lnTo>
                <a:lnTo>
                  <a:pt x="1692253" y="1822247"/>
                </a:lnTo>
                <a:close/>
              </a:path>
              <a:path w="1828165" h="1822450">
                <a:moveTo>
                  <a:pt x="1827636" y="564279"/>
                </a:moveTo>
                <a:lnTo>
                  <a:pt x="406581" y="564279"/>
                </a:lnTo>
                <a:lnTo>
                  <a:pt x="456243" y="556285"/>
                </a:lnTo>
                <a:lnTo>
                  <a:pt x="499370" y="534030"/>
                </a:lnTo>
                <a:lnTo>
                  <a:pt x="533375" y="500098"/>
                </a:lnTo>
                <a:lnTo>
                  <a:pt x="555674" y="457075"/>
                </a:lnTo>
                <a:lnTo>
                  <a:pt x="563682" y="407548"/>
                </a:lnTo>
                <a:lnTo>
                  <a:pt x="555665" y="358030"/>
                </a:lnTo>
                <a:lnTo>
                  <a:pt x="533345" y="315029"/>
                </a:lnTo>
                <a:lnTo>
                  <a:pt x="499314" y="281123"/>
                </a:lnTo>
                <a:lnTo>
                  <a:pt x="456166" y="258888"/>
                </a:lnTo>
                <a:lnTo>
                  <a:pt x="406495" y="250904"/>
                </a:lnTo>
                <a:lnTo>
                  <a:pt x="1827636" y="250904"/>
                </a:lnTo>
                <a:lnTo>
                  <a:pt x="1827636" y="564279"/>
                </a:lnTo>
                <a:close/>
              </a:path>
              <a:path w="1828165" h="1822450">
                <a:moveTo>
                  <a:pt x="1827636" y="1552694"/>
                </a:moveTo>
                <a:lnTo>
                  <a:pt x="1557386" y="1552694"/>
                </a:lnTo>
                <a:lnTo>
                  <a:pt x="1557366" y="1074461"/>
                </a:lnTo>
                <a:lnTo>
                  <a:pt x="1556588" y="1028669"/>
                </a:lnTo>
                <a:lnTo>
                  <a:pt x="1553784" y="978960"/>
                </a:lnTo>
                <a:lnTo>
                  <a:pt x="1548712" y="933800"/>
                </a:lnTo>
                <a:lnTo>
                  <a:pt x="1540956" y="891122"/>
                </a:lnTo>
                <a:lnTo>
                  <a:pt x="1530135" y="851202"/>
                </a:lnTo>
                <a:lnTo>
                  <a:pt x="1515870" y="814316"/>
                </a:lnTo>
                <a:lnTo>
                  <a:pt x="1497784" y="780739"/>
                </a:lnTo>
                <a:lnTo>
                  <a:pt x="1448459" y="724494"/>
                </a:lnTo>
                <a:lnTo>
                  <a:pt x="1416802" y="702612"/>
                </a:lnTo>
                <a:lnTo>
                  <a:pt x="1379638" y="685022"/>
                </a:lnTo>
                <a:lnTo>
                  <a:pt x="1336756" y="672116"/>
                </a:lnTo>
                <a:lnTo>
                  <a:pt x="1287779" y="664171"/>
                </a:lnTo>
                <a:lnTo>
                  <a:pt x="1232327" y="661462"/>
                </a:lnTo>
                <a:lnTo>
                  <a:pt x="1827636" y="661462"/>
                </a:lnTo>
                <a:lnTo>
                  <a:pt x="1827636" y="1552694"/>
                </a:lnTo>
                <a:close/>
              </a:path>
              <a:path w="1828165" h="1822450">
                <a:moveTo>
                  <a:pt x="712250" y="1552694"/>
                </a:moveTo>
                <a:lnTo>
                  <a:pt x="542051" y="1552694"/>
                </a:lnTo>
                <a:lnTo>
                  <a:pt x="542051" y="683115"/>
                </a:lnTo>
                <a:lnTo>
                  <a:pt x="712250" y="683115"/>
                </a:lnTo>
                <a:lnTo>
                  <a:pt x="712250" y="1552694"/>
                </a:lnTo>
                <a:close/>
              </a:path>
              <a:path w="1828165" h="1822450">
                <a:moveTo>
                  <a:pt x="975865" y="801952"/>
                </a:moveTo>
                <a:lnTo>
                  <a:pt x="972246" y="801952"/>
                </a:lnTo>
                <a:lnTo>
                  <a:pt x="972246" y="683115"/>
                </a:lnTo>
                <a:lnTo>
                  <a:pt x="1114917" y="683115"/>
                </a:lnTo>
                <a:lnTo>
                  <a:pt x="1084642" y="696359"/>
                </a:lnTo>
                <a:lnTo>
                  <a:pt x="1042604" y="724494"/>
                </a:lnTo>
                <a:lnTo>
                  <a:pt x="1005982" y="759890"/>
                </a:lnTo>
                <a:lnTo>
                  <a:pt x="975865" y="801952"/>
                </a:lnTo>
                <a:close/>
              </a:path>
              <a:path w="1828165" h="1822450">
                <a:moveTo>
                  <a:pt x="1286446" y="1552694"/>
                </a:moveTo>
                <a:lnTo>
                  <a:pt x="983018" y="1552694"/>
                </a:lnTo>
                <a:lnTo>
                  <a:pt x="983018" y="1122545"/>
                </a:lnTo>
                <a:lnTo>
                  <a:pt x="984689" y="1075629"/>
                </a:lnTo>
                <a:lnTo>
                  <a:pt x="984731" y="1074461"/>
                </a:lnTo>
                <a:lnTo>
                  <a:pt x="990941" y="1028669"/>
                </a:lnTo>
                <a:lnTo>
                  <a:pt x="1003253" y="987030"/>
                </a:lnTo>
                <a:lnTo>
                  <a:pt x="1023273" y="951405"/>
                </a:lnTo>
                <a:lnTo>
                  <a:pt x="1052606" y="923655"/>
                </a:lnTo>
                <a:lnTo>
                  <a:pt x="1092858" y="905640"/>
                </a:lnTo>
                <a:lnTo>
                  <a:pt x="1145633" y="899221"/>
                </a:lnTo>
                <a:lnTo>
                  <a:pt x="1197201" y="906707"/>
                </a:lnTo>
                <a:lnTo>
                  <a:pt x="1234338" y="927312"/>
                </a:lnTo>
                <a:lnTo>
                  <a:pt x="1259412" y="958257"/>
                </a:lnTo>
                <a:lnTo>
                  <a:pt x="1274792" y="996762"/>
                </a:lnTo>
                <a:lnTo>
                  <a:pt x="1282845" y="1040048"/>
                </a:lnTo>
                <a:lnTo>
                  <a:pt x="1285941" y="1085337"/>
                </a:lnTo>
                <a:lnTo>
                  <a:pt x="1286363" y="1122545"/>
                </a:lnTo>
                <a:lnTo>
                  <a:pt x="1286446" y="1552694"/>
                </a:lnTo>
                <a:close/>
              </a:path>
            </a:pathLst>
          </a:custGeom>
          <a:solidFill>
            <a:srgbClr val="0966C2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840585" y="2750628"/>
            <a:ext cx="249206" cy="2485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61155" y="1966655"/>
            <a:ext cx="11687174" cy="6714442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93370" y="2996260"/>
            <a:ext cx="11296649" cy="42957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755120" y="1162526"/>
            <a:ext cx="2162174" cy="2162174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85576" y="1028700"/>
            <a:ext cx="14902815" cy="7637780"/>
            <a:chOff x="3385576" y="1028700"/>
            <a:chExt cx="14902815" cy="7637780"/>
          </a:xfrm>
        </p:grpSpPr>
        <p:sp>
          <p:nvSpPr>
            <p:cNvPr id="3" name="object 3"/>
            <p:cNvSpPr/>
            <p:nvPr/>
          </p:nvSpPr>
          <p:spPr>
            <a:xfrm>
              <a:off x="15936122" y="1028700"/>
              <a:ext cx="2153285" cy="2145030"/>
            </a:xfrm>
            <a:custGeom>
              <a:avLst/>
              <a:gdLst/>
              <a:ahLst/>
              <a:cxnLst/>
              <a:rect l="l" t="t" r="r" b="b"/>
              <a:pathLst>
                <a:path w="2153284" h="2145030">
                  <a:moveTo>
                    <a:pt x="816420" y="2121345"/>
                  </a:moveTo>
                  <a:lnTo>
                    <a:pt x="769944" y="2108696"/>
                  </a:lnTo>
                  <a:lnTo>
                    <a:pt x="724327" y="2094048"/>
                  </a:lnTo>
                  <a:lnTo>
                    <a:pt x="679620" y="2077452"/>
                  </a:lnTo>
                  <a:lnTo>
                    <a:pt x="635873" y="2058958"/>
                  </a:lnTo>
                  <a:lnTo>
                    <a:pt x="593136" y="2038616"/>
                  </a:lnTo>
                  <a:lnTo>
                    <a:pt x="551459" y="2016476"/>
                  </a:lnTo>
                  <a:lnTo>
                    <a:pt x="510893" y="1992589"/>
                  </a:lnTo>
                  <a:lnTo>
                    <a:pt x="471487" y="1967005"/>
                  </a:lnTo>
                  <a:lnTo>
                    <a:pt x="433293" y="1939774"/>
                  </a:lnTo>
                  <a:lnTo>
                    <a:pt x="396360" y="1910947"/>
                  </a:lnTo>
                  <a:lnTo>
                    <a:pt x="360739" y="1880573"/>
                  </a:lnTo>
                  <a:lnTo>
                    <a:pt x="326480" y="1848703"/>
                  </a:lnTo>
                  <a:lnTo>
                    <a:pt x="293633" y="1815387"/>
                  </a:lnTo>
                  <a:lnTo>
                    <a:pt x="262248" y="1780676"/>
                  </a:lnTo>
                  <a:lnTo>
                    <a:pt x="232376" y="1744619"/>
                  </a:lnTo>
                  <a:lnTo>
                    <a:pt x="204067" y="1707267"/>
                  </a:lnTo>
                  <a:lnTo>
                    <a:pt x="177371" y="1668671"/>
                  </a:lnTo>
                  <a:lnTo>
                    <a:pt x="152339" y="1628880"/>
                  </a:lnTo>
                  <a:lnTo>
                    <a:pt x="129020" y="1587945"/>
                  </a:lnTo>
                  <a:lnTo>
                    <a:pt x="107465" y="1545916"/>
                  </a:lnTo>
                  <a:lnTo>
                    <a:pt x="87725" y="1502844"/>
                  </a:lnTo>
                  <a:lnTo>
                    <a:pt x="69849" y="1458778"/>
                  </a:lnTo>
                  <a:lnTo>
                    <a:pt x="53888" y="1413769"/>
                  </a:lnTo>
                  <a:lnTo>
                    <a:pt x="39892" y="1367866"/>
                  </a:lnTo>
                  <a:lnTo>
                    <a:pt x="27911" y="1321122"/>
                  </a:lnTo>
                  <a:lnTo>
                    <a:pt x="17996" y="1273585"/>
                  </a:lnTo>
                  <a:lnTo>
                    <a:pt x="10197" y="1225305"/>
                  </a:lnTo>
                  <a:lnTo>
                    <a:pt x="4564" y="1176334"/>
                  </a:lnTo>
                  <a:lnTo>
                    <a:pt x="1147" y="1126722"/>
                  </a:lnTo>
                  <a:lnTo>
                    <a:pt x="0" y="1076421"/>
                  </a:lnTo>
                  <a:lnTo>
                    <a:pt x="1046" y="1028562"/>
                  </a:lnTo>
                  <a:lnTo>
                    <a:pt x="4164" y="981144"/>
                  </a:lnTo>
                  <a:lnTo>
                    <a:pt x="9255" y="934779"/>
                  </a:lnTo>
                  <a:lnTo>
                    <a:pt x="16431" y="888095"/>
                  </a:lnTo>
                  <a:lnTo>
                    <a:pt x="25493" y="842552"/>
                  </a:lnTo>
                  <a:lnTo>
                    <a:pt x="36448" y="797721"/>
                  </a:lnTo>
                  <a:lnTo>
                    <a:pt x="49254" y="753646"/>
                  </a:lnTo>
                  <a:lnTo>
                    <a:pt x="63865" y="710372"/>
                  </a:lnTo>
                  <a:lnTo>
                    <a:pt x="80239" y="667941"/>
                  </a:lnTo>
                  <a:lnTo>
                    <a:pt x="98332" y="626397"/>
                  </a:lnTo>
                  <a:lnTo>
                    <a:pt x="118099" y="585785"/>
                  </a:lnTo>
                  <a:lnTo>
                    <a:pt x="139498" y="546148"/>
                  </a:lnTo>
                  <a:lnTo>
                    <a:pt x="162484" y="507529"/>
                  </a:lnTo>
                  <a:lnTo>
                    <a:pt x="187013" y="469972"/>
                  </a:lnTo>
                  <a:lnTo>
                    <a:pt x="213042" y="433522"/>
                  </a:lnTo>
                  <a:lnTo>
                    <a:pt x="240527" y="398222"/>
                  </a:lnTo>
                  <a:lnTo>
                    <a:pt x="269424" y="364115"/>
                  </a:lnTo>
                  <a:lnTo>
                    <a:pt x="299690" y="331245"/>
                  </a:lnTo>
                  <a:lnTo>
                    <a:pt x="331280" y="299657"/>
                  </a:lnTo>
                  <a:lnTo>
                    <a:pt x="364152" y="269393"/>
                  </a:lnTo>
                  <a:lnTo>
                    <a:pt x="398260" y="240499"/>
                  </a:lnTo>
                  <a:lnTo>
                    <a:pt x="433561" y="213016"/>
                  </a:lnTo>
                  <a:lnTo>
                    <a:pt x="470013" y="186989"/>
                  </a:lnTo>
                  <a:lnTo>
                    <a:pt x="507569" y="162463"/>
                  </a:lnTo>
                  <a:lnTo>
                    <a:pt x="546188" y="139479"/>
                  </a:lnTo>
                  <a:lnTo>
                    <a:pt x="585825" y="118083"/>
                  </a:lnTo>
                  <a:lnTo>
                    <a:pt x="626437" y="98319"/>
                  </a:lnTo>
                  <a:lnTo>
                    <a:pt x="667979" y="80228"/>
                  </a:lnTo>
                  <a:lnTo>
                    <a:pt x="710408" y="63857"/>
                  </a:lnTo>
                  <a:lnTo>
                    <a:pt x="753680" y="49248"/>
                  </a:lnTo>
                  <a:lnTo>
                    <a:pt x="797752" y="36444"/>
                  </a:lnTo>
                  <a:lnTo>
                    <a:pt x="842579" y="25491"/>
                  </a:lnTo>
                  <a:lnTo>
                    <a:pt x="888118" y="16430"/>
                  </a:lnTo>
                  <a:lnTo>
                    <a:pt x="934325" y="9308"/>
                  </a:lnTo>
                  <a:lnTo>
                    <a:pt x="981156" y="4166"/>
                  </a:lnTo>
                  <a:lnTo>
                    <a:pt x="1028567" y="1048"/>
                  </a:lnTo>
                  <a:lnTo>
                    <a:pt x="1076515" y="0"/>
                  </a:lnTo>
                  <a:lnTo>
                    <a:pt x="1124463" y="1048"/>
                  </a:lnTo>
                  <a:lnTo>
                    <a:pt x="1171874" y="4166"/>
                  </a:lnTo>
                  <a:lnTo>
                    <a:pt x="1218704" y="9308"/>
                  </a:lnTo>
                  <a:lnTo>
                    <a:pt x="1264910" y="16430"/>
                  </a:lnTo>
                  <a:lnTo>
                    <a:pt x="1310447" y="25491"/>
                  </a:lnTo>
                  <a:lnTo>
                    <a:pt x="1355272" y="36444"/>
                  </a:lnTo>
                  <a:lnTo>
                    <a:pt x="1399341" y="49248"/>
                  </a:lnTo>
                  <a:lnTo>
                    <a:pt x="1442611" y="63857"/>
                  </a:lnTo>
                  <a:lnTo>
                    <a:pt x="1485037" y="80228"/>
                  </a:lnTo>
                  <a:lnTo>
                    <a:pt x="1526577" y="98319"/>
                  </a:lnTo>
                  <a:lnTo>
                    <a:pt x="1567185" y="118083"/>
                  </a:lnTo>
                  <a:lnTo>
                    <a:pt x="1606819" y="139479"/>
                  </a:lnTo>
                  <a:lnTo>
                    <a:pt x="1645434" y="162463"/>
                  </a:lnTo>
                  <a:lnTo>
                    <a:pt x="1682987" y="186989"/>
                  </a:lnTo>
                  <a:lnTo>
                    <a:pt x="1719435" y="213016"/>
                  </a:lnTo>
                  <a:lnTo>
                    <a:pt x="1754732" y="240499"/>
                  </a:lnTo>
                  <a:lnTo>
                    <a:pt x="1788837" y="269393"/>
                  </a:lnTo>
                  <a:lnTo>
                    <a:pt x="1821704" y="299657"/>
                  </a:lnTo>
                  <a:lnTo>
                    <a:pt x="1853290" y="331245"/>
                  </a:lnTo>
                  <a:lnTo>
                    <a:pt x="1883552" y="364115"/>
                  </a:lnTo>
                  <a:lnTo>
                    <a:pt x="1912446" y="398222"/>
                  </a:lnTo>
                  <a:lnTo>
                    <a:pt x="1912700" y="398549"/>
                  </a:lnTo>
                  <a:lnTo>
                    <a:pt x="1341925" y="398549"/>
                  </a:lnTo>
                  <a:lnTo>
                    <a:pt x="1286736" y="399964"/>
                  </a:lnTo>
                  <a:lnTo>
                    <a:pt x="1236263" y="404102"/>
                  </a:lnTo>
                  <a:lnTo>
                    <a:pt x="1235597" y="404102"/>
                  </a:lnTo>
                  <a:lnTo>
                    <a:pt x="1185929" y="411358"/>
                  </a:lnTo>
                  <a:lnTo>
                    <a:pt x="1140262" y="421382"/>
                  </a:lnTo>
                  <a:lnTo>
                    <a:pt x="1097719" y="434323"/>
                  </a:lnTo>
                  <a:lnTo>
                    <a:pt x="1058275" y="450204"/>
                  </a:lnTo>
                  <a:lnTo>
                    <a:pt x="1021908" y="469047"/>
                  </a:lnTo>
                  <a:lnTo>
                    <a:pt x="988591" y="490878"/>
                  </a:lnTo>
                  <a:lnTo>
                    <a:pt x="958300" y="515717"/>
                  </a:lnTo>
                  <a:lnTo>
                    <a:pt x="931011" y="543590"/>
                  </a:lnTo>
                  <a:lnTo>
                    <a:pt x="906698" y="574519"/>
                  </a:lnTo>
                  <a:lnTo>
                    <a:pt x="885338" y="608528"/>
                  </a:lnTo>
                  <a:lnTo>
                    <a:pt x="866906" y="645640"/>
                  </a:lnTo>
                  <a:lnTo>
                    <a:pt x="851377" y="685878"/>
                  </a:lnTo>
                  <a:lnTo>
                    <a:pt x="838727" y="729265"/>
                  </a:lnTo>
                  <a:lnTo>
                    <a:pt x="828931" y="775826"/>
                  </a:lnTo>
                  <a:lnTo>
                    <a:pt x="821964" y="825583"/>
                  </a:lnTo>
                  <a:lnTo>
                    <a:pt x="817802" y="878559"/>
                  </a:lnTo>
                  <a:lnTo>
                    <a:pt x="816431" y="934307"/>
                  </a:lnTo>
                  <a:lnTo>
                    <a:pt x="816420" y="1076421"/>
                  </a:lnTo>
                  <a:lnTo>
                    <a:pt x="594391" y="1076421"/>
                  </a:lnTo>
                  <a:lnTo>
                    <a:pt x="594391" y="1405405"/>
                  </a:lnTo>
                  <a:lnTo>
                    <a:pt x="816420" y="1405405"/>
                  </a:lnTo>
                  <a:lnTo>
                    <a:pt x="816420" y="2121345"/>
                  </a:lnTo>
                  <a:close/>
                </a:path>
                <a:path w="2153284" h="2145030">
                  <a:moveTo>
                    <a:pt x="2093504" y="723475"/>
                  </a:moveTo>
                  <a:lnTo>
                    <a:pt x="1575934" y="723475"/>
                  </a:lnTo>
                  <a:lnTo>
                    <a:pt x="1575934" y="425312"/>
                  </a:lnTo>
                  <a:lnTo>
                    <a:pt x="1539669" y="417372"/>
                  </a:lnTo>
                  <a:lnTo>
                    <a:pt x="1492422" y="410090"/>
                  </a:lnTo>
                  <a:lnTo>
                    <a:pt x="1439907" y="404102"/>
                  </a:lnTo>
                  <a:lnTo>
                    <a:pt x="1386827" y="399964"/>
                  </a:lnTo>
                  <a:lnTo>
                    <a:pt x="1385419" y="399964"/>
                  </a:lnTo>
                  <a:lnTo>
                    <a:pt x="1341925" y="398549"/>
                  </a:lnTo>
                  <a:lnTo>
                    <a:pt x="1912700" y="398549"/>
                  </a:lnTo>
                  <a:lnTo>
                    <a:pt x="1939927" y="433522"/>
                  </a:lnTo>
                  <a:lnTo>
                    <a:pt x="1965952" y="469972"/>
                  </a:lnTo>
                  <a:lnTo>
                    <a:pt x="1990478" y="507529"/>
                  </a:lnTo>
                  <a:lnTo>
                    <a:pt x="2013460" y="546148"/>
                  </a:lnTo>
                  <a:lnTo>
                    <a:pt x="2034855" y="585785"/>
                  </a:lnTo>
                  <a:lnTo>
                    <a:pt x="2054620" y="626397"/>
                  </a:lnTo>
                  <a:lnTo>
                    <a:pt x="2072709" y="667941"/>
                  </a:lnTo>
                  <a:lnTo>
                    <a:pt x="2089080" y="710372"/>
                  </a:lnTo>
                  <a:lnTo>
                    <a:pt x="2093504" y="723475"/>
                  </a:lnTo>
                  <a:close/>
                </a:path>
                <a:path w="2153284" h="2145030">
                  <a:moveTo>
                    <a:pt x="1206853" y="2145016"/>
                  </a:moveTo>
                  <a:lnTo>
                    <a:pt x="1206853" y="1405405"/>
                  </a:lnTo>
                  <a:lnTo>
                    <a:pt x="1498060" y="1405405"/>
                  </a:lnTo>
                  <a:lnTo>
                    <a:pt x="1558446" y="1076421"/>
                  </a:lnTo>
                  <a:lnTo>
                    <a:pt x="1206853" y="1076421"/>
                  </a:lnTo>
                  <a:lnTo>
                    <a:pt x="1206853" y="960093"/>
                  </a:lnTo>
                  <a:lnTo>
                    <a:pt x="1209435" y="906061"/>
                  </a:lnTo>
                  <a:lnTo>
                    <a:pt x="1217399" y="859621"/>
                  </a:lnTo>
                  <a:lnTo>
                    <a:pt x="1231076" y="820444"/>
                  </a:lnTo>
                  <a:lnTo>
                    <a:pt x="1276888" y="762558"/>
                  </a:lnTo>
                  <a:lnTo>
                    <a:pt x="1349512" y="729763"/>
                  </a:lnTo>
                  <a:lnTo>
                    <a:pt x="1396703" y="721949"/>
                  </a:lnTo>
                  <a:lnTo>
                    <a:pt x="1451587" y="719417"/>
                  </a:lnTo>
                  <a:lnTo>
                    <a:pt x="1490554" y="719671"/>
                  </a:lnTo>
                  <a:lnTo>
                    <a:pt x="1524775" y="720432"/>
                  </a:lnTo>
                  <a:lnTo>
                    <a:pt x="1553488" y="721700"/>
                  </a:lnTo>
                  <a:lnTo>
                    <a:pt x="1575934" y="723475"/>
                  </a:lnTo>
                  <a:lnTo>
                    <a:pt x="2093504" y="723475"/>
                  </a:lnTo>
                  <a:lnTo>
                    <a:pt x="2116493" y="797721"/>
                  </a:lnTo>
                  <a:lnTo>
                    <a:pt x="2127446" y="842552"/>
                  </a:lnTo>
                  <a:lnTo>
                    <a:pt x="2136506" y="888095"/>
                  </a:lnTo>
                  <a:lnTo>
                    <a:pt x="2143629" y="934307"/>
                  </a:lnTo>
                  <a:lnTo>
                    <a:pt x="2148771" y="981144"/>
                  </a:lnTo>
                  <a:lnTo>
                    <a:pt x="2151888" y="1028562"/>
                  </a:lnTo>
                  <a:lnTo>
                    <a:pt x="2152935" y="1076421"/>
                  </a:lnTo>
                  <a:lnTo>
                    <a:pt x="2151807" y="1126178"/>
                  </a:lnTo>
                  <a:lnTo>
                    <a:pt x="2148451" y="1175354"/>
                  </a:lnTo>
                  <a:lnTo>
                    <a:pt x="2142916" y="1223902"/>
                  </a:lnTo>
                  <a:lnTo>
                    <a:pt x="2135253" y="1271771"/>
                  </a:lnTo>
                  <a:lnTo>
                    <a:pt x="2125510" y="1318913"/>
                  </a:lnTo>
                  <a:lnTo>
                    <a:pt x="2113735" y="1365280"/>
                  </a:lnTo>
                  <a:lnTo>
                    <a:pt x="2099979" y="1410821"/>
                  </a:lnTo>
                  <a:lnTo>
                    <a:pt x="2084289" y="1455489"/>
                  </a:lnTo>
                  <a:lnTo>
                    <a:pt x="2066715" y="1499233"/>
                  </a:lnTo>
                  <a:lnTo>
                    <a:pt x="2047305" y="1542006"/>
                  </a:lnTo>
                  <a:lnTo>
                    <a:pt x="2026110" y="1583759"/>
                  </a:lnTo>
                  <a:lnTo>
                    <a:pt x="2003176" y="1624441"/>
                  </a:lnTo>
                  <a:lnTo>
                    <a:pt x="1978554" y="1664005"/>
                  </a:lnTo>
                  <a:lnTo>
                    <a:pt x="1952292" y="1702402"/>
                  </a:lnTo>
                  <a:lnTo>
                    <a:pt x="1924440" y="1739582"/>
                  </a:lnTo>
                  <a:lnTo>
                    <a:pt x="1895046" y="1775497"/>
                  </a:lnTo>
                  <a:lnTo>
                    <a:pt x="1864158" y="1810097"/>
                  </a:lnTo>
                  <a:lnTo>
                    <a:pt x="1831827" y="1843334"/>
                  </a:lnTo>
                  <a:lnTo>
                    <a:pt x="1798101" y="1875159"/>
                  </a:lnTo>
                  <a:lnTo>
                    <a:pt x="1763029" y="1905523"/>
                  </a:lnTo>
                  <a:lnTo>
                    <a:pt x="1726659" y="1934377"/>
                  </a:lnTo>
                  <a:lnTo>
                    <a:pt x="1689041" y="1961671"/>
                  </a:lnTo>
                  <a:lnTo>
                    <a:pt x="1650224" y="1987358"/>
                  </a:lnTo>
                  <a:lnTo>
                    <a:pt x="1610257" y="2011387"/>
                  </a:lnTo>
                  <a:lnTo>
                    <a:pt x="1569188" y="2033711"/>
                  </a:lnTo>
                  <a:lnTo>
                    <a:pt x="1527066" y="2054280"/>
                  </a:lnTo>
                  <a:lnTo>
                    <a:pt x="1483941" y="2073045"/>
                  </a:lnTo>
                  <a:lnTo>
                    <a:pt x="1439861" y="2089958"/>
                  </a:lnTo>
                  <a:lnTo>
                    <a:pt x="1394875" y="2104968"/>
                  </a:lnTo>
                  <a:lnTo>
                    <a:pt x="1349033" y="2118029"/>
                  </a:lnTo>
                  <a:lnTo>
                    <a:pt x="1302382" y="2129089"/>
                  </a:lnTo>
                  <a:lnTo>
                    <a:pt x="1254973" y="2138102"/>
                  </a:lnTo>
                  <a:lnTo>
                    <a:pt x="1206853" y="2145016"/>
                  </a:lnTo>
                  <a:close/>
                </a:path>
              </a:pathLst>
            </a:custGeom>
            <a:solidFill>
              <a:srgbClr val="0866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6530611" y="1427249"/>
              <a:ext cx="981710" cy="1754505"/>
            </a:xfrm>
            <a:custGeom>
              <a:avLst/>
              <a:gdLst/>
              <a:ahLst/>
              <a:cxnLst/>
              <a:rect l="l" t="t" r="r" b="b"/>
              <a:pathLst>
                <a:path w="981709" h="1754505">
                  <a:moveTo>
                    <a:pt x="482123" y="1754486"/>
                  </a:moveTo>
                  <a:lnTo>
                    <a:pt x="428602" y="1753175"/>
                  </a:lnTo>
                  <a:lnTo>
                    <a:pt x="375780" y="1749286"/>
                  </a:lnTo>
                  <a:lnTo>
                    <a:pt x="323710" y="1742883"/>
                  </a:lnTo>
                  <a:lnTo>
                    <a:pt x="272442" y="1734031"/>
                  </a:lnTo>
                  <a:lnTo>
                    <a:pt x="222028" y="1722796"/>
                  </a:lnTo>
                  <a:lnTo>
                    <a:pt x="222028" y="1006953"/>
                  </a:lnTo>
                  <a:lnTo>
                    <a:pt x="0" y="1006953"/>
                  </a:lnTo>
                  <a:lnTo>
                    <a:pt x="0" y="677968"/>
                  </a:lnTo>
                  <a:lnTo>
                    <a:pt x="222028" y="677968"/>
                  </a:lnTo>
                  <a:lnTo>
                    <a:pt x="222028" y="536230"/>
                  </a:lnTo>
                  <a:lnTo>
                    <a:pt x="223410" y="480010"/>
                  </a:lnTo>
                  <a:lnTo>
                    <a:pt x="227572" y="427033"/>
                  </a:lnTo>
                  <a:lnTo>
                    <a:pt x="234539" y="377276"/>
                  </a:lnTo>
                  <a:lnTo>
                    <a:pt x="244335" y="330716"/>
                  </a:lnTo>
                  <a:lnTo>
                    <a:pt x="256985" y="287328"/>
                  </a:lnTo>
                  <a:lnTo>
                    <a:pt x="272514" y="247090"/>
                  </a:lnTo>
                  <a:lnTo>
                    <a:pt x="290946" y="209978"/>
                  </a:lnTo>
                  <a:lnTo>
                    <a:pt x="312306" y="175970"/>
                  </a:lnTo>
                  <a:lnTo>
                    <a:pt x="336619" y="145041"/>
                  </a:lnTo>
                  <a:lnTo>
                    <a:pt x="363908" y="117168"/>
                  </a:lnTo>
                  <a:lnTo>
                    <a:pt x="394199" y="92328"/>
                  </a:lnTo>
                  <a:lnTo>
                    <a:pt x="427516" y="70498"/>
                  </a:lnTo>
                  <a:lnTo>
                    <a:pt x="463883" y="51654"/>
                  </a:lnTo>
                  <a:lnTo>
                    <a:pt x="503327" y="35774"/>
                  </a:lnTo>
                  <a:lnTo>
                    <a:pt x="545870" y="22833"/>
                  </a:lnTo>
                  <a:lnTo>
                    <a:pt x="591537" y="12808"/>
                  </a:lnTo>
                  <a:lnTo>
                    <a:pt x="640354" y="5677"/>
                  </a:lnTo>
                  <a:lnTo>
                    <a:pt x="692344" y="1415"/>
                  </a:lnTo>
                  <a:lnTo>
                    <a:pt x="747533" y="0"/>
                  </a:lnTo>
                  <a:lnTo>
                    <a:pt x="793445" y="1503"/>
                  </a:lnTo>
                  <a:lnTo>
                    <a:pt x="845515" y="5580"/>
                  </a:lnTo>
                  <a:lnTo>
                    <a:pt x="898030" y="11582"/>
                  </a:lnTo>
                  <a:lnTo>
                    <a:pt x="945277" y="18859"/>
                  </a:lnTo>
                  <a:lnTo>
                    <a:pt x="981542" y="26763"/>
                  </a:lnTo>
                  <a:lnTo>
                    <a:pt x="981542" y="324926"/>
                  </a:lnTo>
                  <a:lnTo>
                    <a:pt x="959097" y="323151"/>
                  </a:lnTo>
                  <a:lnTo>
                    <a:pt x="930383" y="321882"/>
                  </a:lnTo>
                  <a:lnTo>
                    <a:pt x="896162" y="321122"/>
                  </a:lnTo>
                  <a:lnTo>
                    <a:pt x="857195" y="320868"/>
                  </a:lnTo>
                  <a:lnTo>
                    <a:pt x="802311" y="323399"/>
                  </a:lnTo>
                  <a:lnTo>
                    <a:pt x="755120" y="331213"/>
                  </a:lnTo>
                  <a:lnTo>
                    <a:pt x="715291" y="344640"/>
                  </a:lnTo>
                  <a:lnTo>
                    <a:pt x="656403" y="389650"/>
                  </a:lnTo>
                  <a:lnTo>
                    <a:pt x="623007" y="461072"/>
                  </a:lnTo>
                  <a:lnTo>
                    <a:pt x="615043" y="507511"/>
                  </a:lnTo>
                  <a:lnTo>
                    <a:pt x="612461" y="561543"/>
                  </a:lnTo>
                  <a:lnTo>
                    <a:pt x="612461" y="677872"/>
                  </a:lnTo>
                  <a:lnTo>
                    <a:pt x="964054" y="677872"/>
                  </a:lnTo>
                  <a:lnTo>
                    <a:pt x="903668" y="1006856"/>
                  </a:lnTo>
                  <a:lnTo>
                    <a:pt x="612558" y="1006952"/>
                  </a:lnTo>
                  <a:lnTo>
                    <a:pt x="612558" y="1746563"/>
                  </a:lnTo>
                  <a:lnTo>
                    <a:pt x="580330" y="1750003"/>
                  </a:lnTo>
                  <a:lnTo>
                    <a:pt x="547848" y="1752481"/>
                  </a:lnTo>
                  <a:lnTo>
                    <a:pt x="515112" y="1753982"/>
                  </a:lnTo>
                  <a:lnTo>
                    <a:pt x="482123" y="17544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85576" y="1789218"/>
              <a:ext cx="11801474" cy="68770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27083" y="5225233"/>
            <a:ext cx="4829174" cy="4114799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90632" rIns="0" bIns="0" rtlCol="0" vert="horz">
            <a:spAutoFit/>
          </a:bodyPr>
          <a:lstStyle/>
          <a:p>
            <a:pPr marL="2524125">
              <a:lnSpc>
                <a:spcPct val="100000"/>
              </a:lnSpc>
              <a:spcBef>
                <a:spcPts val="100"/>
              </a:spcBef>
            </a:pPr>
            <a:r>
              <a:rPr dirty="0" spc="-635"/>
              <a:t>ZAGRAJ</a:t>
            </a:r>
            <a:r>
              <a:rPr dirty="0" spc="-365"/>
              <a:t> </a:t>
            </a:r>
            <a:r>
              <a:rPr dirty="0" spc="-625"/>
              <a:t>KOLOREM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478968" y="1690303"/>
            <a:ext cx="12613005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35"/>
              <a:t>PSYCHOLOGIA</a:t>
            </a:r>
            <a:r>
              <a:rPr dirty="0" spc="-340"/>
              <a:t> </a:t>
            </a:r>
            <a:r>
              <a:rPr dirty="0" spc="-560"/>
              <a:t>ODDZIAŁYWANIA</a:t>
            </a:r>
            <a:r>
              <a:rPr dirty="0" spc="-340"/>
              <a:t> </a:t>
            </a:r>
            <a:r>
              <a:rPr dirty="0" spc="-655"/>
              <a:t>BARW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9034" y="2684078"/>
            <a:ext cx="3343274" cy="660082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803644" y="3107911"/>
            <a:ext cx="12037695" cy="43395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635">
              <a:lnSpc>
                <a:spcPct val="115500"/>
              </a:lnSpc>
              <a:spcBef>
                <a:spcPts val="100"/>
              </a:spcBef>
            </a:pPr>
            <a:r>
              <a:rPr dirty="0" sz="3500" spc="-300" b="1">
                <a:latin typeface="Arial"/>
                <a:cs typeface="Arial"/>
              </a:rPr>
              <a:t>Kolor</a:t>
            </a:r>
            <a:r>
              <a:rPr dirty="0" sz="3500" spc="-165" b="1">
                <a:latin typeface="Arial"/>
                <a:cs typeface="Arial"/>
              </a:rPr>
              <a:t> </a:t>
            </a:r>
            <a:r>
              <a:rPr dirty="0" sz="3500" spc="-140" b="1">
                <a:latin typeface="Arial"/>
                <a:cs typeface="Arial"/>
              </a:rPr>
              <a:t>to</a:t>
            </a:r>
            <a:r>
              <a:rPr dirty="0" sz="3500" spc="-165" b="1">
                <a:latin typeface="Arial"/>
                <a:cs typeface="Arial"/>
              </a:rPr>
              <a:t> </a:t>
            </a:r>
            <a:r>
              <a:rPr dirty="0" sz="3500" spc="-215" b="1">
                <a:latin typeface="Arial"/>
                <a:cs typeface="Arial"/>
              </a:rPr>
              <a:t>jeden</a:t>
            </a:r>
            <a:r>
              <a:rPr dirty="0" sz="3500" spc="-160" b="1">
                <a:latin typeface="Arial"/>
                <a:cs typeface="Arial"/>
              </a:rPr>
              <a:t> </a:t>
            </a:r>
            <a:r>
              <a:rPr dirty="0" sz="3500" spc="-370" b="1">
                <a:latin typeface="Arial"/>
                <a:cs typeface="Arial"/>
              </a:rPr>
              <a:t>z</a:t>
            </a:r>
            <a:r>
              <a:rPr dirty="0" sz="3500" spc="-165" b="1">
                <a:latin typeface="Arial"/>
                <a:cs typeface="Arial"/>
              </a:rPr>
              <a:t> </a:t>
            </a:r>
            <a:r>
              <a:rPr dirty="0" sz="3500" spc="-285" b="1">
                <a:latin typeface="Arial"/>
                <a:cs typeface="Arial"/>
              </a:rPr>
              <a:t>najsilniejszych</a:t>
            </a:r>
            <a:r>
              <a:rPr dirty="0" sz="3500" spc="-165" b="1">
                <a:latin typeface="Arial"/>
                <a:cs typeface="Arial"/>
              </a:rPr>
              <a:t> </a:t>
            </a:r>
            <a:r>
              <a:rPr dirty="0" sz="3500" spc="-195" b="1">
                <a:latin typeface="Arial"/>
                <a:cs typeface="Arial"/>
              </a:rPr>
              <a:t>elementów</a:t>
            </a:r>
            <a:r>
              <a:rPr dirty="0" sz="3500" spc="-160" b="1">
                <a:latin typeface="Arial"/>
                <a:cs typeface="Arial"/>
              </a:rPr>
              <a:t> </a:t>
            </a:r>
            <a:r>
              <a:rPr dirty="0" sz="3500" spc="-275" b="1">
                <a:latin typeface="Arial"/>
                <a:cs typeface="Arial"/>
              </a:rPr>
              <a:t>komunikacji </a:t>
            </a:r>
            <a:r>
              <a:rPr dirty="0" sz="3500" spc="-225" b="1">
                <a:latin typeface="Arial"/>
                <a:cs typeface="Arial"/>
              </a:rPr>
              <a:t>marketingowej</a:t>
            </a:r>
            <a:r>
              <a:rPr dirty="0" sz="3500" spc="-165" b="1">
                <a:latin typeface="Arial"/>
                <a:cs typeface="Arial"/>
              </a:rPr>
              <a:t> </a:t>
            </a:r>
            <a:r>
              <a:rPr dirty="0" sz="3500" spc="-370" b="1">
                <a:latin typeface="Arial"/>
                <a:cs typeface="Arial"/>
              </a:rPr>
              <a:t>z</a:t>
            </a:r>
            <a:r>
              <a:rPr dirty="0" sz="3500" spc="-165" b="1">
                <a:latin typeface="Arial"/>
                <a:cs typeface="Arial"/>
              </a:rPr>
              <a:t> </a:t>
            </a:r>
            <a:r>
              <a:rPr dirty="0" sz="3500" spc="-365" b="1">
                <a:latin typeface="Arial"/>
                <a:cs typeface="Arial"/>
              </a:rPr>
              <a:t>czasem</a:t>
            </a:r>
            <a:r>
              <a:rPr dirty="0" sz="3500" spc="-165" b="1">
                <a:latin typeface="Arial"/>
                <a:cs typeface="Arial"/>
              </a:rPr>
              <a:t> </a:t>
            </a:r>
            <a:r>
              <a:rPr dirty="0" sz="3500" spc="-229" b="1">
                <a:latin typeface="Arial"/>
                <a:cs typeface="Arial"/>
              </a:rPr>
              <a:t>staje</a:t>
            </a:r>
            <a:r>
              <a:rPr dirty="0" sz="3500" spc="-165" b="1">
                <a:latin typeface="Arial"/>
                <a:cs typeface="Arial"/>
              </a:rPr>
              <a:t> </a:t>
            </a:r>
            <a:r>
              <a:rPr dirty="0" sz="3500" spc="-295" b="1">
                <a:latin typeface="Arial"/>
                <a:cs typeface="Arial"/>
              </a:rPr>
              <a:t>się</a:t>
            </a:r>
            <a:r>
              <a:rPr dirty="0" sz="3500" spc="-165" b="1">
                <a:latin typeface="Arial"/>
                <a:cs typeface="Arial"/>
              </a:rPr>
              <a:t> </a:t>
            </a:r>
            <a:r>
              <a:rPr dirty="0" sz="3500" spc="-200" b="1">
                <a:latin typeface="Arial"/>
                <a:cs typeface="Arial"/>
              </a:rPr>
              <a:t>elementem</a:t>
            </a:r>
            <a:r>
              <a:rPr dirty="0" sz="3500" spc="-165" b="1">
                <a:latin typeface="Arial"/>
                <a:cs typeface="Arial"/>
              </a:rPr>
              <a:t> </a:t>
            </a:r>
            <a:r>
              <a:rPr dirty="0" sz="3500" spc="-280" b="1">
                <a:latin typeface="Arial"/>
                <a:cs typeface="Arial"/>
              </a:rPr>
              <a:t>kojarzonym</a:t>
            </a:r>
            <a:r>
              <a:rPr dirty="0" sz="3500" spc="-165" b="1">
                <a:latin typeface="Arial"/>
                <a:cs typeface="Arial"/>
              </a:rPr>
              <a:t> </a:t>
            </a:r>
            <a:r>
              <a:rPr dirty="0" sz="3500" spc="-370" b="1">
                <a:latin typeface="Arial"/>
                <a:cs typeface="Arial"/>
              </a:rPr>
              <a:t>z</a:t>
            </a:r>
            <a:r>
              <a:rPr dirty="0" sz="3500" spc="-165" b="1">
                <a:latin typeface="Arial"/>
                <a:cs typeface="Arial"/>
              </a:rPr>
              <a:t> </a:t>
            </a:r>
            <a:r>
              <a:rPr dirty="0" sz="3500" spc="-345" b="1">
                <a:latin typeface="Arial"/>
                <a:cs typeface="Arial"/>
              </a:rPr>
              <a:t>osobą </a:t>
            </a:r>
            <a:r>
              <a:rPr dirty="0" sz="3500" spc="-235" b="1">
                <a:latin typeface="Arial"/>
                <a:cs typeface="Arial"/>
              </a:rPr>
              <a:t>lub</a:t>
            </a:r>
            <a:r>
              <a:rPr dirty="0" sz="3500" spc="-160" b="1">
                <a:latin typeface="Arial"/>
                <a:cs typeface="Arial"/>
              </a:rPr>
              <a:t> </a:t>
            </a:r>
            <a:r>
              <a:rPr dirty="0" sz="3500" spc="-10" b="1">
                <a:latin typeface="Arial"/>
                <a:cs typeface="Arial"/>
              </a:rPr>
              <a:t>firmą.</a:t>
            </a:r>
            <a:endParaRPr sz="3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30"/>
              </a:spcBef>
            </a:pPr>
            <a:endParaRPr sz="3500">
              <a:latin typeface="Arial"/>
              <a:cs typeface="Arial"/>
            </a:endParaRPr>
          </a:p>
          <a:p>
            <a:pPr algn="ctr" marL="137795" marR="130810">
              <a:lnSpc>
                <a:spcPct val="115500"/>
              </a:lnSpc>
            </a:pPr>
            <a:r>
              <a:rPr dirty="0" sz="3500" spc="-245" b="1">
                <a:latin typeface="Arial"/>
                <a:cs typeface="Arial"/>
              </a:rPr>
              <a:t>Odpowiednio</a:t>
            </a:r>
            <a:r>
              <a:rPr dirty="0" sz="3500" spc="-160" b="1">
                <a:latin typeface="Arial"/>
                <a:cs typeface="Arial"/>
              </a:rPr>
              <a:t> </a:t>
            </a:r>
            <a:r>
              <a:rPr dirty="0" sz="3500" spc="-254" b="1">
                <a:latin typeface="Arial"/>
                <a:cs typeface="Arial"/>
              </a:rPr>
              <a:t>zaplanowana</a:t>
            </a:r>
            <a:r>
              <a:rPr dirty="0" sz="3500" spc="-160" b="1">
                <a:latin typeface="Arial"/>
                <a:cs typeface="Arial"/>
              </a:rPr>
              <a:t> </a:t>
            </a:r>
            <a:r>
              <a:rPr dirty="0" sz="3500" spc="-270" b="1">
                <a:latin typeface="Arial"/>
                <a:cs typeface="Arial"/>
              </a:rPr>
              <a:t>kolorystyka</a:t>
            </a:r>
            <a:r>
              <a:rPr dirty="0" sz="3500" spc="-160" b="1">
                <a:latin typeface="Arial"/>
                <a:cs typeface="Arial"/>
              </a:rPr>
              <a:t> </a:t>
            </a:r>
            <a:r>
              <a:rPr dirty="0" sz="3500" spc="-310" b="1">
                <a:latin typeface="Arial"/>
                <a:cs typeface="Arial"/>
              </a:rPr>
              <a:t>może</a:t>
            </a:r>
            <a:r>
              <a:rPr dirty="0" sz="3500" spc="-160" b="1">
                <a:latin typeface="Arial"/>
                <a:cs typeface="Arial"/>
              </a:rPr>
              <a:t> </a:t>
            </a:r>
            <a:r>
              <a:rPr dirty="0" sz="3500" spc="-204" b="1">
                <a:latin typeface="Arial"/>
                <a:cs typeface="Arial"/>
              </a:rPr>
              <a:t>nie</a:t>
            </a:r>
            <a:r>
              <a:rPr dirty="0" sz="3500" spc="-160" b="1">
                <a:latin typeface="Arial"/>
                <a:cs typeface="Arial"/>
              </a:rPr>
              <a:t> </a:t>
            </a:r>
            <a:r>
              <a:rPr dirty="0" sz="3500" spc="-215" b="1">
                <a:latin typeface="Arial"/>
                <a:cs typeface="Arial"/>
              </a:rPr>
              <a:t>tylko</a:t>
            </a:r>
            <a:r>
              <a:rPr dirty="0" sz="3500" spc="-155" b="1">
                <a:latin typeface="Arial"/>
                <a:cs typeface="Arial"/>
              </a:rPr>
              <a:t> </a:t>
            </a:r>
            <a:r>
              <a:rPr dirty="0" sz="3500" spc="-145" b="1">
                <a:latin typeface="Arial"/>
                <a:cs typeface="Arial"/>
              </a:rPr>
              <a:t>wpływać </a:t>
            </a:r>
            <a:r>
              <a:rPr dirty="0" sz="3500" spc="-270" b="1">
                <a:latin typeface="Arial"/>
                <a:cs typeface="Arial"/>
              </a:rPr>
              <a:t>korzystnie</a:t>
            </a:r>
            <a:r>
              <a:rPr dirty="0" sz="3500" spc="-170" b="1">
                <a:latin typeface="Arial"/>
                <a:cs typeface="Arial"/>
              </a:rPr>
              <a:t> </a:t>
            </a:r>
            <a:r>
              <a:rPr dirty="0" sz="3500" spc="-260" b="1">
                <a:latin typeface="Arial"/>
                <a:cs typeface="Arial"/>
              </a:rPr>
              <a:t>na</a:t>
            </a:r>
            <a:r>
              <a:rPr dirty="0" sz="3500" spc="-165" b="1">
                <a:latin typeface="Arial"/>
                <a:cs typeface="Arial"/>
              </a:rPr>
              <a:t> </a:t>
            </a:r>
            <a:r>
              <a:rPr dirty="0" sz="3500" spc="-75" b="1">
                <a:latin typeface="Arial"/>
                <a:cs typeface="Arial"/>
              </a:rPr>
              <a:t>nastrój,</a:t>
            </a:r>
            <a:endParaRPr sz="3500">
              <a:latin typeface="Arial"/>
              <a:cs typeface="Arial"/>
            </a:endParaRPr>
          </a:p>
          <a:p>
            <a:pPr algn="ctr" marL="100330">
              <a:lnSpc>
                <a:spcPct val="100000"/>
              </a:lnSpc>
              <a:spcBef>
                <a:spcPts val="650"/>
              </a:spcBef>
            </a:pPr>
            <a:r>
              <a:rPr dirty="0" sz="3500" spc="-190" b="1">
                <a:latin typeface="Arial"/>
                <a:cs typeface="Arial"/>
              </a:rPr>
              <a:t>ale</a:t>
            </a:r>
            <a:r>
              <a:rPr dirty="0" sz="3500" spc="-165" b="1">
                <a:latin typeface="Arial"/>
                <a:cs typeface="Arial"/>
              </a:rPr>
              <a:t> </a:t>
            </a:r>
            <a:r>
              <a:rPr dirty="0" sz="3500" spc="-235" b="1">
                <a:latin typeface="Arial"/>
                <a:cs typeface="Arial"/>
              </a:rPr>
              <a:t>także</a:t>
            </a:r>
            <a:r>
              <a:rPr dirty="0" sz="3500" spc="-160" b="1">
                <a:latin typeface="Arial"/>
                <a:cs typeface="Arial"/>
              </a:rPr>
              <a:t> </a:t>
            </a:r>
            <a:r>
              <a:rPr dirty="0" sz="3500" spc="-295" b="1">
                <a:latin typeface="Arial"/>
                <a:cs typeface="Arial"/>
              </a:rPr>
              <a:t>znacznie</a:t>
            </a:r>
            <a:r>
              <a:rPr dirty="0" sz="3500" spc="-160" b="1">
                <a:latin typeface="Arial"/>
                <a:cs typeface="Arial"/>
              </a:rPr>
              <a:t> </a:t>
            </a:r>
            <a:r>
              <a:rPr dirty="0" sz="3500" spc="-335" b="1">
                <a:latin typeface="Arial"/>
                <a:cs typeface="Arial"/>
              </a:rPr>
              <a:t>zwiększyć</a:t>
            </a:r>
            <a:r>
              <a:rPr dirty="0" sz="3500" spc="-165" b="1">
                <a:latin typeface="Arial"/>
                <a:cs typeface="Arial"/>
              </a:rPr>
              <a:t> </a:t>
            </a:r>
            <a:r>
              <a:rPr dirty="0" sz="3500" spc="-285" b="1">
                <a:latin typeface="Arial"/>
                <a:cs typeface="Arial"/>
              </a:rPr>
              <a:t>przyciąganie</a:t>
            </a:r>
            <a:r>
              <a:rPr dirty="0" sz="3500" spc="-160" b="1">
                <a:latin typeface="Arial"/>
                <a:cs typeface="Arial"/>
              </a:rPr>
              <a:t> </a:t>
            </a:r>
            <a:r>
              <a:rPr dirty="0" sz="3500" spc="-305" b="1">
                <a:latin typeface="Arial"/>
                <a:cs typeface="Arial"/>
              </a:rPr>
              <a:t>nowych</a:t>
            </a:r>
            <a:r>
              <a:rPr dirty="0" sz="3500" spc="-160" b="1">
                <a:latin typeface="Arial"/>
                <a:cs typeface="Arial"/>
              </a:rPr>
              <a:t> </a:t>
            </a:r>
            <a:r>
              <a:rPr dirty="0" sz="3500" spc="-40" b="1">
                <a:latin typeface="Arial"/>
                <a:cs typeface="Arial"/>
              </a:rPr>
              <a:t>klientów.</a:t>
            </a:r>
            <a:endParaRPr sz="3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86143" y="1417035"/>
            <a:ext cx="6248399" cy="7839073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4891716" y="3411411"/>
            <a:ext cx="4569460" cy="2768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pc="-610"/>
              <a:t>JAKIE</a:t>
            </a:r>
            <a:r>
              <a:rPr dirty="0" spc="-380"/>
              <a:t> </a:t>
            </a:r>
            <a:r>
              <a:rPr dirty="0" spc="-725"/>
              <a:t>KOLORY </a:t>
            </a:r>
            <a:r>
              <a:rPr dirty="0" spc="-540"/>
              <a:t>NAJLEPIEJ </a:t>
            </a:r>
            <a:r>
              <a:rPr dirty="0" spc="-565"/>
              <a:t>SPRZEDAJĄ?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06550" y="3143250"/>
            <a:ext cx="8877299" cy="4867274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3277398" y="3405154"/>
            <a:ext cx="3525520" cy="2768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>
              <a:lnSpc>
                <a:spcPct val="100000"/>
              </a:lnSpc>
              <a:spcBef>
                <a:spcPts val="100"/>
              </a:spcBef>
            </a:pPr>
            <a:r>
              <a:rPr dirty="0" spc="-625"/>
              <a:t>DLACZEGO </a:t>
            </a:r>
            <a:r>
              <a:rPr dirty="0" spc="-570"/>
              <a:t>MAMY </a:t>
            </a:r>
            <a:r>
              <a:rPr dirty="0" spc="-625"/>
              <a:t>OBAWY?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803389"/>
            <a:ext cx="17596064" cy="7458074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46945" y="3411411"/>
            <a:ext cx="4258945" cy="3683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>
              <a:lnSpc>
                <a:spcPct val="100000"/>
              </a:lnSpc>
              <a:spcBef>
                <a:spcPts val="100"/>
              </a:spcBef>
            </a:pPr>
            <a:r>
              <a:rPr dirty="0" sz="6000" spc="-615">
                <a:latin typeface="Times New Roman"/>
                <a:cs typeface="Times New Roman"/>
              </a:rPr>
              <a:t>JAKI</a:t>
            </a:r>
            <a:r>
              <a:rPr dirty="0" sz="6000" spc="-380">
                <a:latin typeface="Times New Roman"/>
                <a:cs typeface="Times New Roman"/>
              </a:rPr>
              <a:t> </a:t>
            </a:r>
            <a:r>
              <a:rPr dirty="0" sz="6000" spc="-700">
                <a:latin typeface="Times New Roman"/>
                <a:cs typeface="Times New Roman"/>
              </a:rPr>
              <a:t>KOLOR </a:t>
            </a:r>
            <a:r>
              <a:rPr dirty="0" sz="6000" spc="-575">
                <a:latin typeface="Times New Roman"/>
                <a:cs typeface="Times New Roman"/>
              </a:rPr>
              <a:t>JEST NAJBARDZIEJ </a:t>
            </a:r>
            <a:r>
              <a:rPr dirty="0" sz="6000" spc="-495">
                <a:latin typeface="Times New Roman"/>
                <a:cs typeface="Times New Roman"/>
              </a:rPr>
              <a:t>BIZNESOWY?</a:t>
            </a:r>
            <a:endParaRPr sz="60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76472" y="1266104"/>
            <a:ext cx="11111527" cy="7581444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5B9AD5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85015" y="9542573"/>
            <a:ext cx="9802582" cy="74442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9223657"/>
            <a:ext cx="11317890" cy="11637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1124" y="148618"/>
            <a:ext cx="11397929" cy="86276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50033" y="1071086"/>
            <a:ext cx="9937965" cy="91439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9457772" y="601373"/>
            <a:ext cx="8830310" cy="8735060"/>
            <a:chOff x="9457772" y="601373"/>
            <a:chExt cx="8830310" cy="8735060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57772" y="3952492"/>
              <a:ext cx="8102172" cy="538375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747280" y="601373"/>
              <a:ext cx="5540719" cy="5956892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0" y="270193"/>
            <a:ext cx="11527155" cy="8953500"/>
            <a:chOff x="0" y="270193"/>
            <a:chExt cx="11527155" cy="8953500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37057" y="270193"/>
              <a:ext cx="6790387" cy="665155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4249874"/>
              <a:ext cx="6168263" cy="49732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88549" y="3976544"/>
              <a:ext cx="4138444" cy="275019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46945" y="3411411"/>
            <a:ext cx="4258945" cy="3683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>
              <a:lnSpc>
                <a:spcPct val="100000"/>
              </a:lnSpc>
              <a:spcBef>
                <a:spcPts val="100"/>
              </a:spcBef>
            </a:pPr>
            <a:r>
              <a:rPr dirty="0" sz="6000" spc="-615">
                <a:latin typeface="Times New Roman"/>
                <a:cs typeface="Times New Roman"/>
              </a:rPr>
              <a:t>JAKI</a:t>
            </a:r>
            <a:r>
              <a:rPr dirty="0" sz="6000" spc="-380">
                <a:latin typeface="Times New Roman"/>
                <a:cs typeface="Times New Roman"/>
              </a:rPr>
              <a:t> </a:t>
            </a:r>
            <a:r>
              <a:rPr dirty="0" sz="6000" spc="-700">
                <a:latin typeface="Times New Roman"/>
                <a:cs typeface="Times New Roman"/>
              </a:rPr>
              <a:t>KOLOR </a:t>
            </a:r>
            <a:r>
              <a:rPr dirty="0" sz="6000" spc="-575">
                <a:latin typeface="Times New Roman"/>
                <a:cs typeface="Times New Roman"/>
              </a:rPr>
              <a:t>JEST </a:t>
            </a:r>
            <a:r>
              <a:rPr dirty="0" sz="6000" spc="-480">
                <a:latin typeface="Times New Roman"/>
                <a:cs typeface="Times New Roman"/>
              </a:rPr>
              <a:t>NAJMNIEJ </a:t>
            </a:r>
            <a:r>
              <a:rPr dirty="0" sz="6000" spc="-495">
                <a:latin typeface="Times New Roman"/>
                <a:cs typeface="Times New Roman"/>
              </a:rPr>
              <a:t>BIZNESOWY?</a:t>
            </a:r>
            <a:endParaRPr sz="60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76472" y="1266104"/>
            <a:ext cx="11111527" cy="7581444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0AB94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85015" y="9542573"/>
            <a:ext cx="9802582" cy="74442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9223657"/>
            <a:ext cx="11317890" cy="11637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1124" y="148618"/>
            <a:ext cx="11397929" cy="86276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0" y="298732"/>
            <a:ext cx="18288000" cy="9441815"/>
            <a:chOff x="0" y="298732"/>
            <a:chExt cx="18288000" cy="9441815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50033" y="1071086"/>
              <a:ext cx="9937965" cy="9143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298732"/>
              <a:ext cx="12102464" cy="892302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535726" y="1011554"/>
              <a:ext cx="5818495" cy="87284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68108" y="1011383"/>
            <a:ext cx="7781924" cy="8267699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10026" rIns="0" bIns="0" rtlCol="0" vert="horz">
            <a:spAutoFit/>
          </a:bodyPr>
          <a:lstStyle/>
          <a:p>
            <a:pPr marL="2284095">
              <a:lnSpc>
                <a:spcPct val="100000"/>
              </a:lnSpc>
              <a:spcBef>
                <a:spcPts val="100"/>
              </a:spcBef>
            </a:pPr>
            <a:r>
              <a:rPr dirty="0" spc="-585"/>
              <a:t>ZACIEKAW</a:t>
            </a:r>
            <a:r>
              <a:rPr dirty="0" spc="-360"/>
              <a:t> </a:t>
            </a:r>
            <a:r>
              <a:rPr dirty="0" spc="-595"/>
              <a:t>TREŚCIĄ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88229" y="4732417"/>
            <a:ext cx="3295649" cy="4524374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18642" y="3692525"/>
            <a:ext cx="4879975" cy="2768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6000" spc="160">
                <a:latin typeface="Times New Roman"/>
                <a:cs typeface="Times New Roman"/>
              </a:rPr>
              <a:t>70%</a:t>
            </a:r>
            <a:r>
              <a:rPr dirty="0" sz="6000" spc="-390">
                <a:latin typeface="Times New Roman"/>
                <a:cs typeface="Times New Roman"/>
              </a:rPr>
              <a:t> </a:t>
            </a:r>
            <a:r>
              <a:rPr dirty="0" sz="6000" spc="-605">
                <a:latin typeface="Times New Roman"/>
                <a:cs typeface="Times New Roman"/>
              </a:rPr>
              <a:t>WARTOŚĆ</a:t>
            </a:r>
            <a:endParaRPr sz="6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6000" spc="160">
                <a:latin typeface="Times New Roman"/>
                <a:cs typeface="Times New Roman"/>
              </a:rPr>
              <a:t>20%</a:t>
            </a:r>
            <a:r>
              <a:rPr dirty="0" sz="6000" spc="-390">
                <a:latin typeface="Times New Roman"/>
                <a:cs typeface="Times New Roman"/>
              </a:rPr>
              <a:t> </a:t>
            </a:r>
            <a:r>
              <a:rPr dirty="0" sz="6000" spc="-725">
                <a:latin typeface="Times New Roman"/>
                <a:cs typeface="Times New Roman"/>
              </a:rPr>
              <a:t>RELACJA</a:t>
            </a:r>
            <a:endParaRPr sz="6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6000" spc="-130">
                <a:latin typeface="Times New Roman"/>
                <a:cs typeface="Times New Roman"/>
              </a:rPr>
              <a:t>10%</a:t>
            </a:r>
            <a:r>
              <a:rPr dirty="0" sz="6000" spc="-390">
                <a:latin typeface="Times New Roman"/>
                <a:cs typeface="Times New Roman"/>
              </a:rPr>
              <a:t> </a:t>
            </a:r>
            <a:r>
              <a:rPr dirty="0" sz="6000" spc="-515">
                <a:latin typeface="Times New Roman"/>
                <a:cs typeface="Times New Roman"/>
              </a:rPr>
              <a:t>SPRZEDAŻ</a:t>
            </a:r>
            <a:endParaRPr sz="60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62938" y="2262229"/>
            <a:ext cx="9201149" cy="6315074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12298" y="3134121"/>
            <a:ext cx="5811520" cy="3683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>
              <a:lnSpc>
                <a:spcPct val="100000"/>
              </a:lnSpc>
              <a:spcBef>
                <a:spcPts val="100"/>
              </a:spcBef>
            </a:pPr>
            <a:r>
              <a:rPr dirty="0" sz="6000" spc="-495">
                <a:latin typeface="Times New Roman"/>
                <a:cs typeface="Times New Roman"/>
              </a:rPr>
              <a:t>BUDOWANIE</a:t>
            </a:r>
            <a:r>
              <a:rPr dirty="0" sz="6000" spc="-350">
                <a:latin typeface="Times New Roman"/>
                <a:cs typeface="Times New Roman"/>
              </a:rPr>
              <a:t> </a:t>
            </a:r>
            <a:r>
              <a:rPr dirty="0" sz="6000" spc="-595">
                <a:latin typeface="Times New Roman"/>
                <a:cs typeface="Times New Roman"/>
              </a:rPr>
              <a:t>ROLI </a:t>
            </a:r>
            <a:r>
              <a:rPr dirty="0" sz="6000" spc="-610">
                <a:latin typeface="Times New Roman"/>
                <a:cs typeface="Times New Roman"/>
              </a:rPr>
              <a:t>EKSPERTA</a:t>
            </a:r>
            <a:endParaRPr sz="6000">
              <a:latin typeface="Times New Roman"/>
              <a:cs typeface="Times New Roman"/>
            </a:endParaRPr>
          </a:p>
          <a:p>
            <a:pPr algn="ctr" marL="464184" marR="456565">
              <a:lnSpc>
                <a:spcPct val="100000"/>
              </a:lnSpc>
            </a:pPr>
            <a:r>
              <a:rPr dirty="0" sz="6000" spc="-240">
                <a:latin typeface="Times New Roman"/>
                <a:cs typeface="Times New Roman"/>
              </a:rPr>
              <a:t>I</a:t>
            </a:r>
            <a:r>
              <a:rPr dirty="0" sz="6000" spc="-390">
                <a:latin typeface="Times New Roman"/>
                <a:cs typeface="Times New Roman"/>
              </a:rPr>
              <a:t> </a:t>
            </a:r>
            <a:r>
              <a:rPr dirty="0" sz="6000" spc="-535">
                <a:latin typeface="Times New Roman"/>
                <a:cs typeface="Times New Roman"/>
              </a:rPr>
              <a:t>ZDOBYWANIE </a:t>
            </a:r>
            <a:r>
              <a:rPr dirty="0" sz="6000" spc="-540">
                <a:latin typeface="Times New Roman"/>
                <a:cs typeface="Times New Roman"/>
              </a:rPr>
              <a:t>ZAUFANIA</a:t>
            </a:r>
            <a:endParaRPr sz="60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37687" y="1795803"/>
            <a:ext cx="4552949" cy="7820024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92157" y="1071086"/>
            <a:ext cx="4619624" cy="821054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 rot="21000000">
            <a:off x="1087534" y="4189425"/>
            <a:ext cx="5100142" cy="17208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385"/>
              </a:lnSpc>
            </a:pPr>
            <a:r>
              <a:rPr dirty="0" sz="13550" spc="-8530" b="1" i="1">
                <a:solidFill>
                  <a:srgbClr val="FFD100"/>
                </a:solidFill>
                <a:latin typeface="Arial"/>
                <a:cs typeface="Arial"/>
              </a:rPr>
              <a:t>K</a:t>
            </a:r>
            <a:r>
              <a:rPr dirty="0" baseline="-3075" sz="20325" spc="-12510" b="1" i="1">
                <a:solidFill>
                  <a:srgbClr val="FFD100"/>
                </a:solidFill>
                <a:latin typeface="Arial"/>
                <a:cs typeface="Arial"/>
              </a:rPr>
              <a:t>K</a:t>
            </a:r>
            <a:r>
              <a:rPr dirty="0" baseline="-5535" sz="20325" spc="-13439" b="1" i="1">
                <a:latin typeface="Arial"/>
                <a:cs typeface="Arial"/>
              </a:rPr>
              <a:t>K</a:t>
            </a:r>
            <a:r>
              <a:rPr dirty="0" sz="13550" spc="-8990" b="1" i="1">
                <a:solidFill>
                  <a:srgbClr val="FFD100"/>
                </a:solidFill>
                <a:latin typeface="Arial"/>
                <a:cs typeface="Arial"/>
              </a:rPr>
              <a:t>O</a:t>
            </a:r>
            <a:r>
              <a:rPr dirty="0" baseline="-2870" sz="20325" spc="-13169" b="1" i="1">
                <a:solidFill>
                  <a:srgbClr val="FFD100"/>
                </a:solidFill>
                <a:latin typeface="Arial"/>
                <a:cs typeface="Arial"/>
              </a:rPr>
              <a:t>O</a:t>
            </a:r>
            <a:r>
              <a:rPr dirty="0" baseline="-5330" sz="20325" spc="-14167" b="1" i="1">
                <a:latin typeface="Arial"/>
                <a:cs typeface="Arial"/>
              </a:rPr>
              <a:t>O</a:t>
            </a:r>
            <a:r>
              <a:rPr dirty="0" sz="13550" spc="-8645" b="1" i="1">
                <a:solidFill>
                  <a:srgbClr val="FFD100"/>
                </a:solidFill>
                <a:latin typeface="Arial"/>
                <a:cs typeface="Arial"/>
              </a:rPr>
              <a:t>N</a:t>
            </a:r>
            <a:r>
              <a:rPr dirty="0" baseline="-2665" sz="20325" spc="-12697" b="1" i="1">
                <a:solidFill>
                  <a:srgbClr val="FFD100"/>
                </a:solidFill>
                <a:latin typeface="Arial"/>
                <a:cs typeface="Arial"/>
              </a:rPr>
              <a:t>N</a:t>
            </a:r>
            <a:r>
              <a:rPr dirty="0" baseline="-5330" sz="20325" spc="-12600" b="1" i="1">
                <a:latin typeface="Arial"/>
                <a:cs typeface="Arial"/>
              </a:rPr>
              <a:t>N</a:t>
            </a:r>
            <a:r>
              <a:rPr dirty="0" sz="13550" spc="-6740" b="1" i="1">
                <a:solidFill>
                  <a:srgbClr val="FFD100"/>
                </a:solidFill>
                <a:latin typeface="Arial"/>
                <a:cs typeface="Arial"/>
              </a:rPr>
              <a:t>T</a:t>
            </a:r>
            <a:r>
              <a:rPr dirty="0" baseline="-2460" sz="20325" spc="-9862" b="1" i="1">
                <a:solidFill>
                  <a:srgbClr val="FFD100"/>
                </a:solidFill>
                <a:latin typeface="Arial"/>
                <a:cs typeface="Arial"/>
              </a:rPr>
              <a:t>T</a:t>
            </a:r>
            <a:r>
              <a:rPr dirty="0" baseline="-5125" sz="20325" spc="-15397" b="1" i="1">
                <a:latin typeface="Arial"/>
                <a:cs typeface="Arial"/>
              </a:rPr>
              <a:t>T</a:t>
            </a:r>
            <a:r>
              <a:rPr dirty="0" sz="13550" spc="-8255" b="1" i="1">
                <a:solidFill>
                  <a:srgbClr val="FFD100"/>
                </a:solidFill>
                <a:latin typeface="Arial"/>
                <a:cs typeface="Arial"/>
              </a:rPr>
              <a:t>A</a:t>
            </a:r>
            <a:r>
              <a:rPr dirty="0" baseline="-2460" sz="20325" spc="-12082" b="1" i="1">
                <a:solidFill>
                  <a:srgbClr val="FFD100"/>
                </a:solidFill>
                <a:latin typeface="Arial"/>
                <a:cs typeface="Arial"/>
              </a:rPr>
              <a:t>A</a:t>
            </a:r>
            <a:r>
              <a:rPr dirty="0" baseline="-4920" sz="20325" spc="-13912" b="1" i="1">
                <a:latin typeface="Arial"/>
                <a:cs typeface="Arial"/>
              </a:rPr>
              <a:t>A</a:t>
            </a:r>
            <a:r>
              <a:rPr dirty="0" sz="13550" spc="-8530" b="1" i="1">
                <a:solidFill>
                  <a:srgbClr val="FFD100"/>
                </a:solidFill>
                <a:latin typeface="Arial"/>
                <a:cs typeface="Arial"/>
              </a:rPr>
              <a:t>K</a:t>
            </a:r>
            <a:r>
              <a:rPr dirty="0" baseline="-2255" sz="20325" spc="-12510" b="1" i="1">
                <a:solidFill>
                  <a:srgbClr val="FFD100"/>
                </a:solidFill>
                <a:latin typeface="Arial"/>
                <a:cs typeface="Arial"/>
              </a:rPr>
              <a:t>K</a:t>
            </a:r>
            <a:r>
              <a:rPr dirty="0" baseline="-4920" sz="20325" spc="-13439" b="1" i="1">
                <a:latin typeface="Arial"/>
                <a:cs typeface="Arial"/>
              </a:rPr>
              <a:t>K</a:t>
            </a:r>
            <a:r>
              <a:rPr dirty="0" sz="13550" spc="-6740" b="1" i="1">
                <a:solidFill>
                  <a:srgbClr val="FFD100"/>
                </a:solidFill>
                <a:latin typeface="Arial"/>
                <a:cs typeface="Arial"/>
              </a:rPr>
              <a:t>T</a:t>
            </a:r>
            <a:r>
              <a:rPr dirty="0" baseline="-2050" sz="20325" spc="-9794" b="1" i="1">
                <a:solidFill>
                  <a:srgbClr val="FFD100"/>
                </a:solidFill>
                <a:latin typeface="Arial"/>
                <a:cs typeface="Arial"/>
              </a:rPr>
              <a:t>T</a:t>
            </a:r>
            <a:r>
              <a:rPr dirty="0" baseline="-4715" sz="20325" spc="-14430" b="1" i="1">
                <a:latin typeface="Arial"/>
                <a:cs typeface="Arial"/>
              </a:rPr>
              <a:t>T</a:t>
            </a:r>
            <a:r>
              <a:rPr dirty="0" sz="13550" spc="-7709" b="1" i="1">
                <a:solidFill>
                  <a:srgbClr val="FFD100"/>
                </a:solidFill>
                <a:latin typeface="Arial"/>
                <a:cs typeface="Arial"/>
              </a:rPr>
              <a:t>Y</a:t>
            </a:r>
            <a:r>
              <a:rPr dirty="0" baseline="-2050" sz="20325" spc="-11294" b="1" i="1">
                <a:solidFill>
                  <a:srgbClr val="FFD100"/>
                </a:solidFill>
                <a:latin typeface="Arial"/>
                <a:cs typeface="Arial"/>
              </a:rPr>
              <a:t>Y</a:t>
            </a:r>
            <a:r>
              <a:rPr dirty="0" baseline="-4510" sz="20325" spc="-2310" b="1" i="1">
                <a:latin typeface="Arial"/>
                <a:cs typeface="Arial"/>
              </a:rPr>
              <a:t>Y</a:t>
            </a:r>
            <a:endParaRPr baseline="-4510" sz="20325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05127" y="3246119"/>
            <a:ext cx="4605527" cy="140207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 rot="21000000">
            <a:off x="1426661" y="3853455"/>
            <a:ext cx="2834175" cy="4635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54"/>
              </a:lnSpc>
            </a:pPr>
            <a:r>
              <a:rPr dirty="0" sz="3650" spc="1470" i="1">
                <a:solidFill>
                  <a:srgbClr val="FFE699"/>
                </a:solidFill>
                <a:latin typeface="Arial"/>
                <a:cs typeface="Arial"/>
              </a:rPr>
              <a:t>z</a:t>
            </a:r>
            <a:r>
              <a:rPr dirty="0" sz="3650" spc="1470" i="1">
                <a:solidFill>
                  <a:srgbClr val="FFE699"/>
                </a:solidFill>
                <a:latin typeface="Arial"/>
                <a:cs typeface="Arial"/>
              </a:rPr>
              <a:t>as</a:t>
            </a:r>
            <a:r>
              <a:rPr dirty="0" baseline="1522" sz="5475" spc="2204" i="1">
                <a:solidFill>
                  <a:srgbClr val="FFE699"/>
                </a:solidFill>
                <a:latin typeface="Arial"/>
                <a:cs typeface="Arial"/>
              </a:rPr>
              <a:t>ię</a:t>
            </a:r>
            <a:r>
              <a:rPr dirty="0" baseline="2283" sz="5475" spc="2204" i="1">
                <a:solidFill>
                  <a:srgbClr val="FFE699"/>
                </a:solidFill>
                <a:latin typeface="Arial"/>
                <a:cs typeface="Arial"/>
              </a:rPr>
              <a:t>gi</a:t>
            </a:r>
            <a:endParaRPr baseline="2283" sz="5475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 rot="21000000">
            <a:off x="4438434" y="3419206"/>
            <a:ext cx="1476921" cy="4635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35"/>
              </a:lnSpc>
            </a:pPr>
            <a:r>
              <a:rPr dirty="0" sz="3650" spc="1785" i="1">
                <a:solidFill>
                  <a:srgbClr val="FFE699"/>
                </a:solidFill>
                <a:latin typeface="Arial"/>
                <a:cs typeface="Arial"/>
              </a:rPr>
              <a:t>c</a:t>
            </a:r>
            <a:r>
              <a:rPr dirty="0" sz="3650" spc="1785" i="1">
                <a:solidFill>
                  <a:srgbClr val="FFE699"/>
                </a:solidFill>
                <a:latin typeface="Arial"/>
                <a:cs typeface="Arial"/>
              </a:rPr>
              <a:t>zy</a:t>
            </a:r>
            <a:endParaRPr sz="3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52830" y="2778125"/>
            <a:ext cx="4879975" cy="4597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635">
              <a:lnSpc>
                <a:spcPct val="100000"/>
              </a:lnSpc>
              <a:spcBef>
                <a:spcPts val="100"/>
              </a:spcBef>
            </a:pPr>
            <a:r>
              <a:rPr dirty="0" sz="6000" spc="-555">
                <a:latin typeface="Times New Roman"/>
                <a:cs typeface="Times New Roman"/>
              </a:rPr>
              <a:t>JESTEŚ </a:t>
            </a:r>
            <a:r>
              <a:rPr dirty="0" sz="6000" spc="-610">
                <a:latin typeface="Times New Roman"/>
                <a:cs typeface="Times New Roman"/>
              </a:rPr>
              <a:t>GOOGLOWANY</a:t>
            </a:r>
            <a:endParaRPr sz="6000">
              <a:latin typeface="Times New Roman"/>
              <a:cs typeface="Times New Roman"/>
            </a:endParaRPr>
          </a:p>
          <a:p>
            <a:pPr algn="ctr" marL="1296670" marR="1430020" indent="140970">
              <a:lnSpc>
                <a:spcPct val="100000"/>
              </a:lnSpc>
            </a:pPr>
            <a:r>
              <a:rPr dirty="0" sz="6000" spc="-560">
                <a:latin typeface="Times New Roman"/>
                <a:cs typeface="Times New Roman"/>
              </a:rPr>
              <a:t>= </a:t>
            </a:r>
            <a:r>
              <a:rPr dirty="0" sz="6000" spc="-555">
                <a:latin typeface="Times New Roman"/>
                <a:cs typeface="Times New Roman"/>
              </a:rPr>
              <a:t>JESTEŚ</a:t>
            </a:r>
            <a:endParaRPr sz="6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6000" spc="-565">
                <a:latin typeface="Times New Roman"/>
                <a:cs typeface="Times New Roman"/>
              </a:rPr>
              <a:t>OCENIANY</a:t>
            </a:r>
            <a:endParaRPr sz="60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700" y="3403429"/>
            <a:ext cx="10296524" cy="4895849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098550" rIns="0" bIns="0" rtlCol="0" vert="horz">
            <a:spAutoFit/>
          </a:bodyPr>
          <a:lstStyle/>
          <a:p>
            <a:pPr marL="2566670">
              <a:lnSpc>
                <a:spcPct val="100000"/>
              </a:lnSpc>
              <a:spcBef>
                <a:spcPts val="100"/>
              </a:spcBef>
            </a:pPr>
            <a:r>
              <a:rPr dirty="0" spc="-685"/>
              <a:t>MARKA</a:t>
            </a:r>
            <a:r>
              <a:rPr dirty="0" spc="-385"/>
              <a:t> </a:t>
            </a:r>
            <a:r>
              <a:rPr dirty="0" spc="-560"/>
              <a:t>OSOBISTA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33801" y="3728835"/>
            <a:ext cx="5867399" cy="5610224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23325" y="580001"/>
            <a:ext cx="7991474" cy="896302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174527" y="4477707"/>
            <a:ext cx="4110990" cy="2768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635">
              <a:lnSpc>
                <a:spcPct val="100000"/>
              </a:lnSpc>
              <a:spcBef>
                <a:spcPts val="100"/>
              </a:spcBef>
            </a:pPr>
            <a:r>
              <a:rPr dirty="0" sz="3000" b="1">
                <a:latin typeface="Arial"/>
                <a:cs typeface="Arial"/>
              </a:rPr>
              <a:t>„Marka</a:t>
            </a:r>
            <a:r>
              <a:rPr dirty="0" sz="3000" spc="-55" b="1">
                <a:latin typeface="Arial"/>
                <a:cs typeface="Arial"/>
              </a:rPr>
              <a:t> </a:t>
            </a:r>
            <a:r>
              <a:rPr dirty="0" sz="3000" b="1">
                <a:latin typeface="Arial"/>
                <a:cs typeface="Arial"/>
              </a:rPr>
              <a:t>osobista</a:t>
            </a:r>
            <a:r>
              <a:rPr dirty="0" sz="3000" spc="-50" b="1">
                <a:latin typeface="Arial"/>
                <a:cs typeface="Arial"/>
              </a:rPr>
              <a:t> </a:t>
            </a:r>
            <a:r>
              <a:rPr dirty="0" sz="3000" b="1">
                <a:latin typeface="Arial"/>
                <a:cs typeface="Arial"/>
              </a:rPr>
              <a:t>to</a:t>
            </a:r>
            <a:r>
              <a:rPr dirty="0" sz="3000" spc="-50" b="1">
                <a:latin typeface="Arial"/>
                <a:cs typeface="Arial"/>
              </a:rPr>
              <a:t> </a:t>
            </a:r>
            <a:r>
              <a:rPr dirty="0" sz="3000" spc="-25" b="1">
                <a:latin typeface="Arial"/>
                <a:cs typeface="Arial"/>
              </a:rPr>
              <a:t>to, </a:t>
            </a:r>
            <a:r>
              <a:rPr dirty="0" sz="3000" b="1">
                <a:latin typeface="Arial"/>
                <a:cs typeface="Arial"/>
              </a:rPr>
              <a:t>co</a:t>
            </a:r>
            <a:r>
              <a:rPr dirty="0" sz="3000" spc="-50" b="1">
                <a:latin typeface="Arial"/>
                <a:cs typeface="Arial"/>
              </a:rPr>
              <a:t> </a:t>
            </a:r>
            <a:r>
              <a:rPr dirty="0" sz="3000" b="1">
                <a:latin typeface="Arial"/>
                <a:cs typeface="Arial"/>
              </a:rPr>
              <a:t>mówią</a:t>
            </a:r>
            <a:r>
              <a:rPr dirty="0" sz="3000" spc="-50" b="1">
                <a:latin typeface="Arial"/>
                <a:cs typeface="Arial"/>
              </a:rPr>
              <a:t> </a:t>
            </a:r>
            <a:r>
              <a:rPr dirty="0" sz="3000" b="1">
                <a:latin typeface="Arial"/>
                <a:cs typeface="Arial"/>
              </a:rPr>
              <a:t>o</a:t>
            </a:r>
            <a:r>
              <a:rPr dirty="0" sz="3000" spc="-45" b="1">
                <a:latin typeface="Arial"/>
                <a:cs typeface="Arial"/>
              </a:rPr>
              <a:t> </a:t>
            </a:r>
            <a:r>
              <a:rPr dirty="0" sz="3000" b="1">
                <a:latin typeface="Arial"/>
                <a:cs typeface="Arial"/>
              </a:rPr>
              <a:t>Tobie</a:t>
            </a:r>
            <a:r>
              <a:rPr dirty="0" sz="3000" spc="-50" b="1">
                <a:latin typeface="Arial"/>
                <a:cs typeface="Arial"/>
              </a:rPr>
              <a:t> </a:t>
            </a:r>
            <a:r>
              <a:rPr dirty="0" sz="3000" spc="-10" b="1">
                <a:latin typeface="Arial"/>
                <a:cs typeface="Arial"/>
              </a:rPr>
              <a:t>inni, </a:t>
            </a:r>
            <a:r>
              <a:rPr dirty="0" sz="3000" b="1">
                <a:latin typeface="Arial"/>
                <a:cs typeface="Arial"/>
              </a:rPr>
              <a:t>kiedy wyjdziesz </a:t>
            </a:r>
            <a:r>
              <a:rPr dirty="0" sz="3000" spc="-50" b="1">
                <a:latin typeface="Arial"/>
                <a:cs typeface="Arial"/>
              </a:rPr>
              <a:t>z </a:t>
            </a:r>
            <a:r>
              <a:rPr dirty="0" sz="3000" spc="-10" b="1">
                <a:latin typeface="Arial"/>
                <a:cs typeface="Arial"/>
              </a:rPr>
              <a:t>pokoju”</a:t>
            </a:r>
            <a:endParaRPr sz="3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0"/>
              </a:spcBef>
            </a:pPr>
            <a:endParaRPr sz="3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z="3000" b="1">
                <a:latin typeface="Arial"/>
                <a:cs typeface="Arial"/>
              </a:rPr>
              <a:t>Jeff </a:t>
            </a:r>
            <a:r>
              <a:rPr dirty="0" sz="3000" spc="-10" b="1">
                <a:latin typeface="Arial"/>
                <a:cs typeface="Arial"/>
              </a:rPr>
              <a:t>Bezos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80621" y="2412986"/>
            <a:ext cx="10327005" cy="4597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6000" spc="-685">
                <a:latin typeface="Times New Roman"/>
                <a:cs typeface="Times New Roman"/>
              </a:rPr>
              <a:t>MARKA</a:t>
            </a:r>
            <a:r>
              <a:rPr dirty="0" sz="6000" spc="-385">
                <a:latin typeface="Times New Roman"/>
                <a:cs typeface="Times New Roman"/>
              </a:rPr>
              <a:t> </a:t>
            </a:r>
            <a:r>
              <a:rPr dirty="0" sz="6000" spc="-550">
                <a:latin typeface="Times New Roman"/>
                <a:cs typeface="Times New Roman"/>
              </a:rPr>
              <a:t>OSOBISTA</a:t>
            </a:r>
            <a:r>
              <a:rPr dirty="0" sz="6000" spc="-380">
                <a:latin typeface="Times New Roman"/>
                <a:cs typeface="Times New Roman"/>
              </a:rPr>
              <a:t> </a:t>
            </a:r>
            <a:r>
              <a:rPr dirty="0" sz="6000" spc="55">
                <a:latin typeface="Times New Roman"/>
                <a:cs typeface="Times New Roman"/>
              </a:rPr>
              <a:t>zaczyna</a:t>
            </a:r>
            <a:r>
              <a:rPr dirty="0" sz="6000" spc="-385">
                <a:latin typeface="Times New Roman"/>
                <a:cs typeface="Times New Roman"/>
              </a:rPr>
              <a:t> </a:t>
            </a:r>
            <a:r>
              <a:rPr dirty="0" sz="6000" spc="-10">
                <a:latin typeface="Times New Roman"/>
                <a:cs typeface="Times New Roman"/>
              </a:rPr>
              <a:t>się</a:t>
            </a:r>
            <a:r>
              <a:rPr dirty="0" sz="6000" spc="-380">
                <a:latin typeface="Times New Roman"/>
                <a:cs typeface="Times New Roman"/>
              </a:rPr>
              <a:t> </a:t>
            </a:r>
            <a:r>
              <a:rPr dirty="0" sz="6000" spc="-25">
                <a:latin typeface="Times New Roman"/>
                <a:cs typeface="Times New Roman"/>
              </a:rPr>
              <a:t>od </a:t>
            </a:r>
            <a:r>
              <a:rPr dirty="0" sz="6000" spc="-455">
                <a:latin typeface="Times New Roman"/>
                <a:cs typeface="Times New Roman"/>
              </a:rPr>
              <a:t>WIZERUNKU</a:t>
            </a:r>
            <a:endParaRPr sz="6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6000" spc="210">
                <a:latin typeface="Times New Roman"/>
                <a:cs typeface="Times New Roman"/>
              </a:rPr>
              <a:t>a</a:t>
            </a:r>
            <a:r>
              <a:rPr dirty="0" sz="6000" spc="-370">
                <a:latin typeface="Times New Roman"/>
                <a:cs typeface="Times New Roman"/>
              </a:rPr>
              <a:t> </a:t>
            </a:r>
            <a:r>
              <a:rPr dirty="0" sz="6000" spc="-480">
                <a:latin typeface="Times New Roman"/>
                <a:cs typeface="Times New Roman"/>
              </a:rPr>
              <a:t>WIZERUNEK</a:t>
            </a:r>
            <a:r>
              <a:rPr dirty="0" sz="6000" spc="-370">
                <a:latin typeface="Times New Roman"/>
                <a:cs typeface="Times New Roman"/>
              </a:rPr>
              <a:t> </a:t>
            </a:r>
            <a:r>
              <a:rPr dirty="0" sz="6000" spc="-40">
                <a:latin typeface="Times New Roman"/>
                <a:cs typeface="Times New Roman"/>
              </a:rPr>
              <a:t>jest</a:t>
            </a:r>
            <a:r>
              <a:rPr dirty="0" sz="6000" spc="-370">
                <a:latin typeface="Times New Roman"/>
                <a:cs typeface="Times New Roman"/>
              </a:rPr>
              <a:t> </a:t>
            </a:r>
            <a:r>
              <a:rPr dirty="0" sz="6000" spc="-10">
                <a:latin typeface="Times New Roman"/>
                <a:cs typeface="Times New Roman"/>
              </a:rPr>
              <a:t>nieodłącznym</a:t>
            </a:r>
            <a:endParaRPr sz="6000">
              <a:latin typeface="Times New Roman"/>
              <a:cs typeface="Times New Roman"/>
            </a:endParaRPr>
          </a:p>
          <a:p>
            <a:pPr marL="520065" marR="513080" indent="2892425">
              <a:lnSpc>
                <a:spcPct val="100000"/>
              </a:lnSpc>
            </a:pPr>
            <a:r>
              <a:rPr dirty="0" sz="6000" spc="-10">
                <a:latin typeface="Times New Roman"/>
                <a:cs typeface="Times New Roman"/>
              </a:rPr>
              <a:t>elementem </a:t>
            </a:r>
            <a:r>
              <a:rPr dirty="0" sz="6000" spc="70">
                <a:latin typeface="Times New Roman"/>
                <a:cs typeface="Times New Roman"/>
              </a:rPr>
              <a:t>budowania</a:t>
            </a:r>
            <a:r>
              <a:rPr dirty="0" sz="6000" spc="-380">
                <a:latin typeface="Times New Roman"/>
                <a:cs typeface="Times New Roman"/>
              </a:rPr>
              <a:t> </a:t>
            </a:r>
            <a:r>
              <a:rPr dirty="0" sz="6000" spc="-560">
                <a:latin typeface="Times New Roman"/>
                <a:cs typeface="Times New Roman"/>
              </a:rPr>
              <a:t>MARKI</a:t>
            </a:r>
            <a:r>
              <a:rPr dirty="0" sz="6000" spc="-380">
                <a:latin typeface="Times New Roman"/>
                <a:cs typeface="Times New Roman"/>
              </a:rPr>
              <a:t> </a:t>
            </a:r>
            <a:r>
              <a:rPr dirty="0" sz="6000" spc="-535">
                <a:latin typeface="Times New Roman"/>
                <a:cs typeface="Times New Roman"/>
              </a:rPr>
              <a:t>OSOBISTEJ</a:t>
            </a:r>
            <a:endParaRPr sz="6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05043" rIns="0" bIns="0" rtlCol="0" vert="horz">
            <a:spAutoFit/>
          </a:bodyPr>
          <a:lstStyle/>
          <a:p>
            <a:pPr marL="3610610">
              <a:lnSpc>
                <a:spcPct val="100000"/>
              </a:lnSpc>
              <a:spcBef>
                <a:spcPts val="100"/>
              </a:spcBef>
            </a:pPr>
            <a:r>
              <a:rPr dirty="0" spc="-605"/>
              <a:t>REPUTACJA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0332" y="3446087"/>
            <a:ext cx="5257799" cy="5895974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23325" y="777914"/>
            <a:ext cx="7810499" cy="8762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384950" y="4672724"/>
            <a:ext cx="3624579" cy="2311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3000" b="1">
                <a:latin typeface="Arial"/>
                <a:cs typeface="Arial"/>
              </a:rPr>
              <a:t>„Reputacja</a:t>
            </a:r>
            <a:r>
              <a:rPr dirty="0" sz="3000" spc="-25" b="1">
                <a:latin typeface="Arial"/>
                <a:cs typeface="Arial"/>
              </a:rPr>
              <a:t> </a:t>
            </a:r>
            <a:r>
              <a:rPr dirty="0" sz="3000" b="1">
                <a:latin typeface="Arial"/>
                <a:cs typeface="Arial"/>
              </a:rPr>
              <a:t>to</a:t>
            </a:r>
            <a:r>
              <a:rPr dirty="0" sz="3000" spc="-20" b="1">
                <a:latin typeface="Arial"/>
                <a:cs typeface="Arial"/>
              </a:rPr>
              <a:t> </a:t>
            </a:r>
            <a:r>
              <a:rPr dirty="0" sz="3000" b="1">
                <a:latin typeface="Arial"/>
                <a:cs typeface="Arial"/>
              </a:rPr>
              <a:t>to,</a:t>
            </a:r>
            <a:r>
              <a:rPr dirty="0" sz="3000" spc="-25" b="1">
                <a:latin typeface="Arial"/>
                <a:cs typeface="Arial"/>
              </a:rPr>
              <a:t> co</a:t>
            </a:r>
            <a:endParaRPr sz="3000">
              <a:latin typeface="Arial"/>
              <a:cs typeface="Arial"/>
            </a:endParaRPr>
          </a:p>
          <a:p>
            <a:pPr algn="ctr" marR="203835">
              <a:lnSpc>
                <a:spcPct val="100000"/>
              </a:lnSpc>
            </a:pPr>
            <a:r>
              <a:rPr dirty="0" sz="3000" spc="-10" b="1">
                <a:latin typeface="Arial"/>
                <a:cs typeface="Arial"/>
              </a:rPr>
              <a:t>ludzie</a:t>
            </a:r>
            <a:endParaRPr sz="3000">
              <a:latin typeface="Arial"/>
              <a:cs typeface="Arial"/>
            </a:endParaRPr>
          </a:p>
          <a:p>
            <a:pPr algn="ctr" marR="98425">
              <a:lnSpc>
                <a:spcPct val="100000"/>
              </a:lnSpc>
            </a:pPr>
            <a:r>
              <a:rPr dirty="0" sz="3000" b="1">
                <a:latin typeface="Arial"/>
                <a:cs typeface="Arial"/>
              </a:rPr>
              <a:t>o</a:t>
            </a:r>
            <a:r>
              <a:rPr dirty="0" sz="3000" spc="-50" b="1">
                <a:latin typeface="Arial"/>
                <a:cs typeface="Arial"/>
              </a:rPr>
              <a:t> </a:t>
            </a:r>
            <a:r>
              <a:rPr dirty="0" sz="3000" b="1">
                <a:latin typeface="Arial"/>
                <a:cs typeface="Arial"/>
              </a:rPr>
              <a:t>Tobie</a:t>
            </a:r>
            <a:r>
              <a:rPr dirty="0" sz="3000" spc="-50" b="1">
                <a:latin typeface="Arial"/>
                <a:cs typeface="Arial"/>
              </a:rPr>
              <a:t> </a:t>
            </a:r>
            <a:r>
              <a:rPr dirty="0" sz="3000" spc="-10" b="1">
                <a:latin typeface="Arial"/>
                <a:cs typeface="Arial"/>
              </a:rPr>
              <a:t>wiedzą”</a:t>
            </a:r>
            <a:endParaRPr sz="3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0"/>
              </a:spcBef>
            </a:pPr>
            <a:endParaRPr sz="3000">
              <a:latin typeface="Arial"/>
              <a:cs typeface="Arial"/>
            </a:endParaRPr>
          </a:p>
          <a:p>
            <a:pPr algn="ctr" marR="98425">
              <a:lnSpc>
                <a:spcPct val="100000"/>
              </a:lnSpc>
            </a:pPr>
            <a:r>
              <a:rPr dirty="0" sz="3000" b="1">
                <a:latin typeface="Arial"/>
                <a:cs typeface="Arial"/>
              </a:rPr>
              <a:t>John</a:t>
            </a:r>
            <a:r>
              <a:rPr dirty="0" sz="3000" spc="-75" b="1">
                <a:latin typeface="Arial"/>
                <a:cs typeface="Arial"/>
              </a:rPr>
              <a:t> </a:t>
            </a:r>
            <a:r>
              <a:rPr dirty="0" sz="3000" spc="-10" b="1">
                <a:latin typeface="Arial"/>
                <a:cs typeface="Arial"/>
              </a:rPr>
              <a:t>Wooden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8851056" y="3669426"/>
            <a:ext cx="5952490" cy="2768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pc="-740"/>
              <a:t>JAK</a:t>
            </a:r>
            <a:r>
              <a:rPr dirty="0" spc="-380"/>
              <a:t> </a:t>
            </a:r>
            <a:r>
              <a:rPr dirty="0" spc="-575"/>
              <a:t>PRZYCIĄGNĄĆ </a:t>
            </a:r>
            <a:r>
              <a:rPr dirty="0" spc="-555"/>
              <a:t>UWAGĘ </a:t>
            </a:r>
            <a:r>
              <a:rPr dirty="0" spc="-595"/>
              <a:t>ODBIORCY?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1124" y="1913439"/>
            <a:ext cx="6753224" cy="7629524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9340215"/>
            <a:chOff x="0" y="0"/>
            <a:chExt cx="18288000" cy="93402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1531474" cy="93362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50033" y="0"/>
              <a:ext cx="9937965" cy="933971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3430" y="2411757"/>
            <a:ext cx="12430124" cy="7134224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2718742" y="1417981"/>
            <a:ext cx="9987915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45"/>
              <a:t>JESTEŚMY</a:t>
            </a:r>
            <a:r>
              <a:rPr dirty="0" spc="-375"/>
              <a:t> </a:t>
            </a:r>
            <a:r>
              <a:rPr dirty="0" spc="-555"/>
              <a:t>SWOJĄ</a:t>
            </a:r>
            <a:r>
              <a:rPr dirty="0" spc="-375"/>
              <a:t> </a:t>
            </a:r>
            <a:r>
              <a:rPr dirty="0" spc="-550"/>
              <a:t>WIZYTÓWKĄ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552382" y="2856577"/>
            <a:ext cx="7773034" cy="5435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4000" spc="-710" b="1">
                <a:latin typeface="Arial"/>
                <a:cs typeface="Arial"/>
              </a:rPr>
              <a:t>JAK</a:t>
            </a:r>
            <a:r>
              <a:rPr dirty="0" sz="4000" spc="-204" b="1">
                <a:latin typeface="Arial"/>
                <a:cs typeface="Arial"/>
              </a:rPr>
              <a:t> </a:t>
            </a:r>
            <a:r>
              <a:rPr dirty="0" sz="4000" spc="-525" b="1">
                <a:latin typeface="Arial"/>
                <a:cs typeface="Arial"/>
              </a:rPr>
              <a:t>CHCEMY</a:t>
            </a:r>
            <a:r>
              <a:rPr dirty="0" sz="4000" spc="-204" b="1">
                <a:latin typeface="Arial"/>
                <a:cs typeface="Arial"/>
              </a:rPr>
              <a:t> </a:t>
            </a:r>
            <a:r>
              <a:rPr dirty="0" sz="4000" spc="-680" b="1">
                <a:latin typeface="Arial"/>
                <a:cs typeface="Arial"/>
              </a:rPr>
              <a:t>BYĆ</a:t>
            </a:r>
            <a:r>
              <a:rPr dirty="0" sz="4000" spc="-204" b="1">
                <a:latin typeface="Arial"/>
                <a:cs typeface="Arial"/>
              </a:rPr>
              <a:t> </a:t>
            </a:r>
            <a:r>
              <a:rPr dirty="0" sz="4000" spc="-475" b="1">
                <a:latin typeface="Arial"/>
                <a:cs typeface="Arial"/>
              </a:rPr>
              <a:t>ODEBRANI</a:t>
            </a:r>
            <a:endParaRPr sz="4000">
              <a:latin typeface="Arial"/>
              <a:cs typeface="Arial"/>
            </a:endParaRPr>
          </a:p>
          <a:p>
            <a:pPr algn="ctr" marL="12700" marR="5080">
              <a:lnSpc>
                <a:spcPts val="9450"/>
              </a:lnSpc>
              <a:spcBef>
                <a:spcPts val="1090"/>
              </a:spcBef>
            </a:pPr>
            <a:r>
              <a:rPr dirty="0" sz="4000" spc="-615" b="1">
                <a:latin typeface="Arial"/>
                <a:cs typeface="Arial"/>
              </a:rPr>
              <a:t>CO</a:t>
            </a:r>
            <a:r>
              <a:rPr dirty="0" sz="4000" spc="-200" b="1">
                <a:latin typeface="Arial"/>
                <a:cs typeface="Arial"/>
              </a:rPr>
              <a:t> </a:t>
            </a:r>
            <a:r>
              <a:rPr dirty="0" sz="4000" spc="-190" b="1">
                <a:latin typeface="Arial"/>
                <a:cs typeface="Arial"/>
              </a:rPr>
              <a:t>MA</a:t>
            </a:r>
            <a:r>
              <a:rPr dirty="0" sz="4000" spc="-200" b="1">
                <a:latin typeface="Arial"/>
                <a:cs typeface="Arial"/>
              </a:rPr>
              <a:t> </a:t>
            </a:r>
            <a:r>
              <a:rPr dirty="0" sz="4000" spc="-565" b="1">
                <a:latin typeface="Arial"/>
                <a:cs typeface="Arial"/>
              </a:rPr>
              <a:t>POMYŚLEĆ</a:t>
            </a:r>
            <a:r>
              <a:rPr dirty="0" sz="4000" spc="-200" b="1">
                <a:latin typeface="Arial"/>
                <a:cs typeface="Arial"/>
              </a:rPr>
              <a:t> </a:t>
            </a:r>
            <a:r>
              <a:rPr dirty="0" sz="4000" spc="-440" b="1">
                <a:latin typeface="Arial"/>
                <a:cs typeface="Arial"/>
              </a:rPr>
              <a:t>O</a:t>
            </a:r>
            <a:r>
              <a:rPr dirty="0" sz="4000" spc="-200" b="1">
                <a:latin typeface="Arial"/>
                <a:cs typeface="Arial"/>
              </a:rPr>
              <a:t> </a:t>
            </a:r>
            <a:r>
              <a:rPr dirty="0" sz="4000" spc="-515" b="1">
                <a:latin typeface="Arial"/>
                <a:cs typeface="Arial"/>
              </a:rPr>
              <a:t>NAS</a:t>
            </a:r>
            <a:r>
              <a:rPr dirty="0" sz="4000" spc="-195" b="1">
                <a:latin typeface="Arial"/>
                <a:cs typeface="Arial"/>
              </a:rPr>
              <a:t> </a:t>
            </a:r>
            <a:r>
              <a:rPr dirty="0" sz="4000" spc="-505" b="1">
                <a:latin typeface="Arial"/>
                <a:cs typeface="Arial"/>
              </a:rPr>
              <a:t>ODBIORCA </a:t>
            </a:r>
            <a:r>
              <a:rPr dirty="0" sz="4000" spc="-585" b="1">
                <a:latin typeface="Arial"/>
                <a:cs typeface="Arial"/>
              </a:rPr>
              <a:t>JAKIE</a:t>
            </a:r>
            <a:r>
              <a:rPr dirty="0" sz="4000" spc="-195" b="1">
                <a:latin typeface="Arial"/>
                <a:cs typeface="Arial"/>
              </a:rPr>
              <a:t> </a:t>
            </a:r>
            <a:r>
              <a:rPr dirty="0" sz="4000" spc="-580" b="1">
                <a:latin typeface="Arial"/>
                <a:cs typeface="Arial"/>
              </a:rPr>
              <a:t>SYGNAŁY</a:t>
            </a:r>
            <a:r>
              <a:rPr dirty="0" sz="4000" spc="-195" b="1">
                <a:latin typeface="Arial"/>
                <a:cs typeface="Arial"/>
              </a:rPr>
              <a:t> </a:t>
            </a:r>
            <a:r>
              <a:rPr dirty="0" sz="4000" spc="-525" b="1">
                <a:latin typeface="Arial"/>
                <a:cs typeface="Arial"/>
              </a:rPr>
              <a:t>CHCEMY</a:t>
            </a:r>
            <a:r>
              <a:rPr dirty="0" sz="4000" spc="-195" b="1">
                <a:latin typeface="Arial"/>
                <a:cs typeface="Arial"/>
              </a:rPr>
              <a:t> </a:t>
            </a:r>
            <a:r>
              <a:rPr dirty="0" sz="4000" spc="-600" b="1">
                <a:latin typeface="Arial"/>
                <a:cs typeface="Arial"/>
              </a:rPr>
              <a:t>WYSŁAĆ </a:t>
            </a:r>
            <a:r>
              <a:rPr dirty="0" sz="4000" spc="-620" b="1">
                <a:latin typeface="Arial"/>
                <a:cs typeface="Arial"/>
              </a:rPr>
              <a:t>CZEGO</a:t>
            </a:r>
            <a:r>
              <a:rPr dirty="0" sz="4000" spc="-204" b="1">
                <a:latin typeface="Arial"/>
                <a:cs typeface="Arial"/>
              </a:rPr>
              <a:t> </a:t>
            </a:r>
            <a:r>
              <a:rPr dirty="0" sz="4000" spc="-665" b="1">
                <a:latin typeface="Arial"/>
                <a:cs typeface="Arial"/>
              </a:rPr>
              <a:t>CHCESZ</a:t>
            </a:r>
            <a:r>
              <a:rPr dirty="0" sz="4000" spc="-204" b="1">
                <a:latin typeface="Arial"/>
                <a:cs typeface="Arial"/>
              </a:rPr>
              <a:t> </a:t>
            </a:r>
            <a:r>
              <a:rPr dirty="0" sz="4000" spc="-680" b="1">
                <a:latin typeface="Arial"/>
                <a:cs typeface="Arial"/>
              </a:rPr>
              <a:t>BYĆ</a:t>
            </a:r>
            <a:r>
              <a:rPr dirty="0" sz="4000" spc="-200" b="1">
                <a:latin typeface="Arial"/>
                <a:cs typeface="Arial"/>
              </a:rPr>
              <a:t> </a:t>
            </a:r>
            <a:r>
              <a:rPr dirty="0" sz="4000" spc="-450" b="1">
                <a:latin typeface="Arial"/>
                <a:cs typeface="Arial"/>
              </a:rPr>
              <a:t>OBIETNICĄ</a:t>
            </a:r>
            <a:endParaRPr sz="4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559"/>
              </a:spcBef>
            </a:pPr>
            <a:r>
              <a:rPr dirty="0" sz="4000" spc="-615" b="1">
                <a:latin typeface="Arial"/>
                <a:cs typeface="Arial"/>
              </a:rPr>
              <a:t>CO</a:t>
            </a:r>
            <a:r>
              <a:rPr dirty="0" sz="4000" spc="-200" b="1">
                <a:latin typeface="Arial"/>
                <a:cs typeface="Arial"/>
              </a:rPr>
              <a:t> </a:t>
            </a:r>
            <a:r>
              <a:rPr dirty="0" sz="4000" spc="-525" b="1">
                <a:latin typeface="Arial"/>
                <a:cs typeface="Arial"/>
              </a:rPr>
              <a:t>CHCEMY</a:t>
            </a:r>
            <a:r>
              <a:rPr dirty="0" sz="4000" spc="-195" b="1">
                <a:latin typeface="Arial"/>
                <a:cs typeface="Arial"/>
              </a:rPr>
              <a:t> </a:t>
            </a:r>
            <a:r>
              <a:rPr dirty="0" sz="4000" spc="-500" b="1">
                <a:latin typeface="Arial"/>
                <a:cs typeface="Arial"/>
              </a:rPr>
              <a:t>OSIĄGNĄĆ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0795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850"/>
              </a:spcBef>
            </a:pPr>
            <a:r>
              <a:rPr dirty="0" spc="-130"/>
              <a:t>-</a:t>
            </a:r>
            <a:r>
              <a:rPr dirty="0" spc="-310"/>
              <a:t>zwiększenie</a:t>
            </a:r>
            <a:r>
              <a:rPr dirty="0" spc="-165"/>
              <a:t> </a:t>
            </a:r>
            <a:r>
              <a:rPr dirty="0" spc="-335"/>
              <a:t>rozpoznawalności</a:t>
            </a:r>
          </a:p>
          <a:p>
            <a:pPr algn="ctr">
              <a:lnSpc>
                <a:spcPct val="100000"/>
              </a:lnSpc>
              <a:spcBef>
                <a:spcPts val="750"/>
              </a:spcBef>
            </a:pPr>
            <a:r>
              <a:rPr dirty="0" spc="-130"/>
              <a:t>-</a:t>
            </a:r>
            <a:r>
              <a:rPr dirty="0" spc="-260"/>
              <a:t>budowanie</a:t>
            </a:r>
            <a:r>
              <a:rPr dirty="0" spc="-200"/>
              <a:t> </a:t>
            </a:r>
            <a:r>
              <a:rPr dirty="0" spc="-345"/>
              <a:t>świadomości</a:t>
            </a:r>
            <a:r>
              <a:rPr dirty="0" spc="-195"/>
              <a:t> </a:t>
            </a:r>
            <a:r>
              <a:rPr dirty="0" spc="-10"/>
              <a:t>marki</a:t>
            </a:r>
          </a:p>
          <a:p>
            <a:pPr algn="ctr">
              <a:lnSpc>
                <a:spcPct val="100000"/>
              </a:lnSpc>
              <a:spcBef>
                <a:spcPts val="750"/>
              </a:spcBef>
            </a:pPr>
            <a:r>
              <a:rPr dirty="0" spc="-130"/>
              <a:t>-</a:t>
            </a:r>
            <a:r>
              <a:rPr dirty="0" spc="-310"/>
              <a:t>zwiększenie</a:t>
            </a:r>
            <a:r>
              <a:rPr dirty="0" spc="-180"/>
              <a:t> </a:t>
            </a:r>
            <a:r>
              <a:rPr dirty="0" spc="-325"/>
              <a:t>zaangażowania</a:t>
            </a:r>
            <a:r>
              <a:rPr dirty="0" spc="-175"/>
              <a:t> </a:t>
            </a:r>
            <a:r>
              <a:rPr dirty="0" spc="-320"/>
              <a:t>członków</a:t>
            </a:r>
            <a:r>
              <a:rPr dirty="0" spc="-180"/>
              <a:t> </a:t>
            </a:r>
            <a:r>
              <a:rPr dirty="0" spc="-335"/>
              <a:t>grupy</a:t>
            </a:r>
            <a:r>
              <a:rPr dirty="0" spc="-175"/>
              <a:t> </a:t>
            </a:r>
            <a:r>
              <a:rPr dirty="0" spc="-270"/>
              <a:t>docelowej</a:t>
            </a:r>
          </a:p>
          <a:p>
            <a:pPr algn="ctr" marR="107314">
              <a:lnSpc>
                <a:spcPct val="100000"/>
              </a:lnSpc>
              <a:spcBef>
                <a:spcPts val="750"/>
              </a:spcBef>
            </a:pPr>
            <a:r>
              <a:rPr dirty="0" spc="-130"/>
              <a:t>-</a:t>
            </a:r>
            <a:r>
              <a:rPr dirty="0" spc="-350"/>
              <a:t>lepsza</a:t>
            </a:r>
            <a:r>
              <a:rPr dirty="0" spc="-195"/>
              <a:t> </a:t>
            </a:r>
            <a:r>
              <a:rPr dirty="0" spc="-315"/>
              <a:t>komunikacja</a:t>
            </a:r>
          </a:p>
          <a:p>
            <a:pPr algn="ctr" marR="107314">
              <a:lnSpc>
                <a:spcPct val="100000"/>
              </a:lnSpc>
              <a:spcBef>
                <a:spcPts val="750"/>
              </a:spcBef>
            </a:pPr>
            <a:r>
              <a:rPr dirty="0" spc="-130"/>
              <a:t>-</a:t>
            </a:r>
            <a:r>
              <a:rPr dirty="0" spc="-345"/>
              <a:t>pozycja</a:t>
            </a:r>
            <a:r>
              <a:rPr dirty="0" spc="-190"/>
              <a:t> </a:t>
            </a:r>
            <a:r>
              <a:rPr dirty="0" spc="-275"/>
              <a:t>eksperta</a:t>
            </a:r>
            <a:r>
              <a:rPr dirty="0" spc="-185"/>
              <a:t> </a:t>
            </a:r>
            <a:r>
              <a:rPr dirty="0" spc="-165"/>
              <a:t>w</a:t>
            </a:r>
            <a:r>
              <a:rPr dirty="0" spc="-185"/>
              <a:t> </a:t>
            </a:r>
            <a:r>
              <a:rPr dirty="0" spc="-325"/>
              <a:t>branży</a:t>
            </a:r>
          </a:p>
          <a:p>
            <a:pPr algn="ctr">
              <a:lnSpc>
                <a:spcPct val="100000"/>
              </a:lnSpc>
              <a:spcBef>
                <a:spcPts val="750"/>
              </a:spcBef>
            </a:pPr>
            <a:r>
              <a:rPr dirty="0" spc="-130"/>
              <a:t>-</a:t>
            </a:r>
            <a:r>
              <a:rPr dirty="0" spc="-310"/>
              <a:t>pozyskiwanie</a:t>
            </a:r>
            <a:r>
              <a:rPr dirty="0" spc="-190"/>
              <a:t> </a:t>
            </a:r>
            <a:r>
              <a:rPr dirty="0" spc="-270"/>
              <a:t>zaufania</a:t>
            </a:r>
            <a:r>
              <a:rPr dirty="0" spc="-190"/>
              <a:t> </a:t>
            </a:r>
            <a:r>
              <a:rPr dirty="0" spc="-140"/>
              <a:t>i</a:t>
            </a:r>
            <a:r>
              <a:rPr dirty="0" spc="-190"/>
              <a:t> </a:t>
            </a:r>
            <a:r>
              <a:rPr dirty="0" spc="-290"/>
              <a:t>lojalności</a:t>
            </a:r>
            <a:r>
              <a:rPr dirty="0" spc="-190"/>
              <a:t> </a:t>
            </a:r>
            <a:r>
              <a:rPr dirty="0" spc="-295"/>
              <a:t>odbiorców</a:t>
            </a:r>
          </a:p>
          <a:p>
            <a:pPr algn="ctr">
              <a:lnSpc>
                <a:spcPct val="100000"/>
              </a:lnSpc>
              <a:spcBef>
                <a:spcPts val="750"/>
              </a:spcBef>
            </a:pPr>
            <a:r>
              <a:rPr dirty="0" spc="-130"/>
              <a:t>-</a:t>
            </a:r>
            <a:r>
              <a:rPr dirty="0" spc="-305"/>
              <a:t>zachęta</a:t>
            </a:r>
            <a:r>
              <a:rPr dirty="0" spc="-195"/>
              <a:t> </a:t>
            </a:r>
            <a:r>
              <a:rPr dirty="0" spc="-330"/>
              <a:t>ich</a:t>
            </a:r>
            <a:r>
              <a:rPr dirty="0" spc="-190"/>
              <a:t> </a:t>
            </a:r>
            <a:r>
              <a:rPr dirty="0" spc="-295"/>
              <a:t>do</a:t>
            </a:r>
            <a:r>
              <a:rPr dirty="0" spc="-195"/>
              <a:t> </a:t>
            </a:r>
            <a:r>
              <a:rPr dirty="0" spc="-254"/>
              <a:t>podejmowania</a:t>
            </a:r>
            <a:r>
              <a:rPr dirty="0" spc="-190"/>
              <a:t> </a:t>
            </a:r>
            <a:r>
              <a:rPr dirty="0" spc="-315"/>
              <a:t>pozytywnych</a:t>
            </a:r>
            <a:r>
              <a:rPr dirty="0" spc="-195"/>
              <a:t> </a:t>
            </a:r>
            <a:r>
              <a:rPr dirty="0" spc="-305"/>
              <a:t>decyzji</a:t>
            </a:r>
            <a:r>
              <a:rPr dirty="0" spc="-190"/>
              <a:t> </a:t>
            </a:r>
            <a:r>
              <a:rPr dirty="0" spc="-350"/>
              <a:t>zakupowych</a:t>
            </a:r>
          </a:p>
          <a:p>
            <a:pPr algn="ctr">
              <a:lnSpc>
                <a:spcPct val="100000"/>
              </a:lnSpc>
              <a:spcBef>
                <a:spcPts val="750"/>
              </a:spcBef>
            </a:pPr>
            <a:r>
              <a:rPr dirty="0" spc="-130"/>
              <a:t>-</a:t>
            </a:r>
            <a:r>
              <a:rPr dirty="0" spc="-345"/>
              <a:t>ogólnego</a:t>
            </a:r>
            <a:r>
              <a:rPr dirty="0" spc="-185"/>
              <a:t> </a:t>
            </a:r>
            <a:r>
              <a:rPr dirty="0" spc="-270"/>
              <a:t>rozwoju</a:t>
            </a:r>
            <a:r>
              <a:rPr dirty="0" spc="-185"/>
              <a:t> </a:t>
            </a:r>
            <a:r>
              <a:rPr dirty="0" spc="-254"/>
              <a:t>Twojej</a:t>
            </a:r>
            <a:r>
              <a:rPr dirty="0" spc="-185"/>
              <a:t> </a:t>
            </a:r>
            <a:r>
              <a:rPr dirty="0" spc="-10"/>
              <a:t>firmy</a:t>
            </a: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2162174" y="1826900"/>
            <a:ext cx="13148944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15"/>
              <a:t>POZYWYWNY</a:t>
            </a:r>
            <a:r>
              <a:rPr dirty="0" spc="-370"/>
              <a:t> </a:t>
            </a:r>
            <a:r>
              <a:rPr dirty="0" spc="-480"/>
              <a:t>WIZERUNEK</a:t>
            </a:r>
            <a:r>
              <a:rPr dirty="0" spc="-365"/>
              <a:t> </a:t>
            </a:r>
            <a:r>
              <a:rPr dirty="0" spc="-565"/>
              <a:t>WPŁYWA</a:t>
            </a:r>
            <a:r>
              <a:rPr dirty="0" spc="-365"/>
              <a:t> </a:t>
            </a:r>
            <a:r>
              <a:rPr dirty="0" spc="-455"/>
              <a:t>NA: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938259"/>
            <a:ext cx="3609974" cy="3419474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90909" y="2311460"/>
            <a:ext cx="5105400" cy="6134735"/>
          </a:xfrm>
          <a:custGeom>
            <a:avLst/>
            <a:gdLst/>
            <a:ahLst/>
            <a:cxnLst/>
            <a:rect l="l" t="t" r="r" b="b"/>
            <a:pathLst>
              <a:path w="5105400" h="6134734">
                <a:moveTo>
                  <a:pt x="5081587" y="6134623"/>
                </a:moveTo>
                <a:lnTo>
                  <a:pt x="23812" y="6134623"/>
                </a:lnTo>
                <a:lnTo>
                  <a:pt x="14546" y="6132703"/>
                </a:lnTo>
                <a:lnTo>
                  <a:pt x="6977" y="6127599"/>
                </a:lnTo>
                <a:lnTo>
                  <a:pt x="1872" y="6120029"/>
                </a:lnTo>
                <a:lnTo>
                  <a:pt x="0" y="6110763"/>
                </a:lnTo>
                <a:lnTo>
                  <a:pt x="0" y="23812"/>
                </a:lnTo>
                <a:lnTo>
                  <a:pt x="1872" y="14546"/>
                </a:lnTo>
                <a:lnTo>
                  <a:pt x="6977" y="6977"/>
                </a:lnTo>
                <a:lnTo>
                  <a:pt x="14546" y="1872"/>
                </a:lnTo>
                <a:lnTo>
                  <a:pt x="23812" y="0"/>
                </a:lnTo>
                <a:lnTo>
                  <a:pt x="5081587" y="0"/>
                </a:lnTo>
                <a:lnTo>
                  <a:pt x="5090853" y="1872"/>
                </a:lnTo>
                <a:lnTo>
                  <a:pt x="5098422" y="6977"/>
                </a:lnTo>
                <a:lnTo>
                  <a:pt x="5103527" y="14546"/>
                </a:lnTo>
                <a:lnTo>
                  <a:pt x="5105399" y="23812"/>
                </a:lnTo>
                <a:lnTo>
                  <a:pt x="23812" y="23812"/>
                </a:lnTo>
                <a:lnTo>
                  <a:pt x="23812" y="47625"/>
                </a:lnTo>
                <a:lnTo>
                  <a:pt x="47625" y="47625"/>
                </a:lnTo>
                <a:lnTo>
                  <a:pt x="47625" y="6086951"/>
                </a:lnTo>
                <a:lnTo>
                  <a:pt x="23812" y="6086951"/>
                </a:lnTo>
                <a:lnTo>
                  <a:pt x="23812" y="6110763"/>
                </a:lnTo>
                <a:lnTo>
                  <a:pt x="5105399" y="6110763"/>
                </a:lnTo>
                <a:lnTo>
                  <a:pt x="5103527" y="6120029"/>
                </a:lnTo>
                <a:lnTo>
                  <a:pt x="5098422" y="6127599"/>
                </a:lnTo>
                <a:lnTo>
                  <a:pt x="5090853" y="6132703"/>
                </a:lnTo>
                <a:lnTo>
                  <a:pt x="5081587" y="6134623"/>
                </a:lnTo>
                <a:close/>
              </a:path>
              <a:path w="5105400" h="6134734">
                <a:moveTo>
                  <a:pt x="47625" y="47625"/>
                </a:moveTo>
                <a:lnTo>
                  <a:pt x="23812" y="47625"/>
                </a:lnTo>
                <a:lnTo>
                  <a:pt x="23812" y="23812"/>
                </a:lnTo>
                <a:lnTo>
                  <a:pt x="47625" y="23812"/>
                </a:lnTo>
                <a:lnTo>
                  <a:pt x="47625" y="47625"/>
                </a:lnTo>
                <a:close/>
              </a:path>
              <a:path w="5105400" h="6134734">
                <a:moveTo>
                  <a:pt x="5057774" y="47625"/>
                </a:moveTo>
                <a:lnTo>
                  <a:pt x="47625" y="47625"/>
                </a:lnTo>
                <a:lnTo>
                  <a:pt x="47625" y="23812"/>
                </a:lnTo>
                <a:lnTo>
                  <a:pt x="5057774" y="23812"/>
                </a:lnTo>
                <a:lnTo>
                  <a:pt x="5057774" y="47625"/>
                </a:lnTo>
                <a:close/>
              </a:path>
              <a:path w="5105400" h="6134734">
                <a:moveTo>
                  <a:pt x="5081587" y="6110763"/>
                </a:moveTo>
                <a:lnTo>
                  <a:pt x="5057774" y="6110763"/>
                </a:lnTo>
                <a:lnTo>
                  <a:pt x="5057774" y="23812"/>
                </a:lnTo>
                <a:lnTo>
                  <a:pt x="5081587" y="23812"/>
                </a:lnTo>
                <a:lnTo>
                  <a:pt x="5081587" y="47625"/>
                </a:lnTo>
                <a:lnTo>
                  <a:pt x="5105399" y="47625"/>
                </a:lnTo>
                <a:lnTo>
                  <a:pt x="5105399" y="6086951"/>
                </a:lnTo>
                <a:lnTo>
                  <a:pt x="5081587" y="6086951"/>
                </a:lnTo>
                <a:lnTo>
                  <a:pt x="5081587" y="6110763"/>
                </a:lnTo>
                <a:close/>
              </a:path>
              <a:path w="5105400" h="6134734">
                <a:moveTo>
                  <a:pt x="5105399" y="47625"/>
                </a:moveTo>
                <a:lnTo>
                  <a:pt x="5081587" y="47625"/>
                </a:lnTo>
                <a:lnTo>
                  <a:pt x="5081587" y="23812"/>
                </a:lnTo>
                <a:lnTo>
                  <a:pt x="5105399" y="23812"/>
                </a:lnTo>
                <a:lnTo>
                  <a:pt x="5105399" y="47625"/>
                </a:lnTo>
                <a:close/>
              </a:path>
              <a:path w="5105400" h="6134734">
                <a:moveTo>
                  <a:pt x="47625" y="6110763"/>
                </a:moveTo>
                <a:lnTo>
                  <a:pt x="23812" y="6110763"/>
                </a:lnTo>
                <a:lnTo>
                  <a:pt x="23812" y="6086951"/>
                </a:lnTo>
                <a:lnTo>
                  <a:pt x="47625" y="6086951"/>
                </a:lnTo>
                <a:lnTo>
                  <a:pt x="47625" y="6110763"/>
                </a:lnTo>
                <a:close/>
              </a:path>
              <a:path w="5105400" h="6134734">
                <a:moveTo>
                  <a:pt x="5057774" y="6110763"/>
                </a:moveTo>
                <a:lnTo>
                  <a:pt x="47625" y="6110763"/>
                </a:lnTo>
                <a:lnTo>
                  <a:pt x="47625" y="6086951"/>
                </a:lnTo>
                <a:lnTo>
                  <a:pt x="5057774" y="6086951"/>
                </a:lnTo>
                <a:lnTo>
                  <a:pt x="5057774" y="6110763"/>
                </a:lnTo>
                <a:close/>
              </a:path>
              <a:path w="5105400" h="6134734">
                <a:moveTo>
                  <a:pt x="5105399" y="6110763"/>
                </a:moveTo>
                <a:lnTo>
                  <a:pt x="5081587" y="6110763"/>
                </a:lnTo>
                <a:lnTo>
                  <a:pt x="5081587" y="6086951"/>
                </a:lnTo>
                <a:lnTo>
                  <a:pt x="5105399" y="6086951"/>
                </a:lnTo>
                <a:lnTo>
                  <a:pt x="5105399" y="61107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886643" y="3600132"/>
            <a:ext cx="4513580" cy="2311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000" b="1">
                <a:latin typeface="Arial"/>
                <a:cs typeface="Arial"/>
              </a:rPr>
              <a:t>„Wizerunek zewnętrzny </a:t>
            </a:r>
            <a:r>
              <a:rPr dirty="0" sz="3000" spc="-50" b="1">
                <a:latin typeface="Arial"/>
                <a:cs typeface="Arial"/>
              </a:rPr>
              <a:t>- </a:t>
            </a:r>
            <a:r>
              <a:rPr dirty="0" sz="3000" spc="-10" b="1">
                <a:latin typeface="Arial"/>
                <a:cs typeface="Arial"/>
              </a:rPr>
              <a:t>przyciąga,</a:t>
            </a:r>
            <a:endParaRPr sz="3000">
              <a:latin typeface="Arial"/>
              <a:cs typeface="Arial"/>
            </a:endParaRPr>
          </a:p>
          <a:p>
            <a:pPr algn="ctr" marL="33020" marR="25400">
              <a:lnSpc>
                <a:spcPct val="100000"/>
              </a:lnSpc>
            </a:pPr>
            <a:r>
              <a:rPr dirty="0" sz="3000" b="1">
                <a:latin typeface="Arial"/>
                <a:cs typeface="Arial"/>
              </a:rPr>
              <a:t>a</a:t>
            </a:r>
            <a:r>
              <a:rPr dirty="0" sz="3000" spc="-5" b="1">
                <a:latin typeface="Arial"/>
                <a:cs typeface="Arial"/>
              </a:rPr>
              <a:t> </a:t>
            </a:r>
            <a:r>
              <a:rPr dirty="0" sz="3000" b="1">
                <a:latin typeface="Arial"/>
                <a:cs typeface="Arial"/>
              </a:rPr>
              <a:t>charakter</a:t>
            </a:r>
            <a:r>
              <a:rPr dirty="0" sz="3000" spc="-5" b="1">
                <a:latin typeface="Arial"/>
                <a:cs typeface="Arial"/>
              </a:rPr>
              <a:t> </a:t>
            </a:r>
            <a:r>
              <a:rPr dirty="0" sz="3000" b="1">
                <a:latin typeface="Arial"/>
                <a:cs typeface="Arial"/>
              </a:rPr>
              <a:t>i </a:t>
            </a:r>
            <a:r>
              <a:rPr dirty="0" sz="3000" spc="-10" b="1">
                <a:latin typeface="Arial"/>
                <a:cs typeface="Arial"/>
              </a:rPr>
              <a:t>osobowość zatrzymują</a:t>
            </a:r>
            <a:endParaRPr sz="3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z="3000" b="1">
                <a:latin typeface="Arial"/>
                <a:cs typeface="Arial"/>
              </a:rPr>
              <a:t>kogoś</a:t>
            </a:r>
            <a:r>
              <a:rPr dirty="0" sz="3000" spc="-45" b="1">
                <a:latin typeface="Arial"/>
                <a:cs typeface="Arial"/>
              </a:rPr>
              <a:t> </a:t>
            </a:r>
            <a:r>
              <a:rPr dirty="0" sz="3000" b="1">
                <a:latin typeface="Arial"/>
                <a:cs typeface="Arial"/>
              </a:rPr>
              <a:t>przy</a:t>
            </a:r>
            <a:r>
              <a:rPr dirty="0" sz="3000" spc="-45" b="1">
                <a:latin typeface="Arial"/>
                <a:cs typeface="Arial"/>
              </a:rPr>
              <a:t> </a:t>
            </a:r>
            <a:r>
              <a:rPr dirty="0" sz="3000" spc="-10" b="1">
                <a:latin typeface="Arial"/>
                <a:cs typeface="Arial"/>
              </a:rPr>
              <a:t>nas.”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45984" y="1197169"/>
            <a:ext cx="3676649" cy="8058149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5034829" y="3801962"/>
            <a:ext cx="3977004" cy="1854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 indent="140970">
              <a:lnSpc>
                <a:spcPct val="100000"/>
              </a:lnSpc>
              <a:spcBef>
                <a:spcPts val="100"/>
              </a:spcBef>
            </a:pPr>
            <a:r>
              <a:rPr dirty="0" spc="-640"/>
              <a:t>KORZYSTAJ </a:t>
            </a:r>
            <a:r>
              <a:rPr dirty="0" spc="-465"/>
              <a:t>ŚWIADOMIE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098550" rIns="0" bIns="0" rtlCol="0" vert="horz">
            <a:spAutoFit/>
          </a:bodyPr>
          <a:lstStyle/>
          <a:p>
            <a:pPr marL="6885940" marR="5080" indent="-621030">
              <a:lnSpc>
                <a:spcPct val="100000"/>
              </a:lnSpc>
              <a:spcBef>
                <a:spcPts val="100"/>
              </a:spcBef>
            </a:pPr>
            <a:r>
              <a:rPr dirty="0" spc="-560"/>
              <a:t>SPOTKANIA </a:t>
            </a:r>
            <a:r>
              <a:rPr dirty="0" spc="-495"/>
              <a:t>ONLINE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3667" y="2085049"/>
            <a:ext cx="7439024" cy="7458074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38850" y="5017293"/>
            <a:ext cx="9267825" cy="4631690"/>
          </a:xfrm>
          <a:custGeom>
            <a:avLst/>
            <a:gdLst/>
            <a:ahLst/>
            <a:cxnLst/>
            <a:rect l="l" t="t" r="r" b="b"/>
            <a:pathLst>
              <a:path w="9267825" h="4631690">
                <a:moveTo>
                  <a:pt x="9248774" y="4631530"/>
                </a:moveTo>
                <a:lnTo>
                  <a:pt x="19050" y="4631530"/>
                </a:lnTo>
                <a:lnTo>
                  <a:pt x="11653" y="4630028"/>
                </a:lnTo>
                <a:lnTo>
                  <a:pt x="5596" y="4625935"/>
                </a:lnTo>
                <a:lnTo>
                  <a:pt x="1503" y="4619877"/>
                </a:lnTo>
                <a:lnTo>
                  <a:pt x="0" y="4612481"/>
                </a:lnTo>
                <a:lnTo>
                  <a:pt x="0" y="19050"/>
                </a:lnTo>
                <a:lnTo>
                  <a:pt x="9248774" y="0"/>
                </a:lnTo>
                <a:lnTo>
                  <a:pt x="9256171" y="1503"/>
                </a:lnTo>
                <a:lnTo>
                  <a:pt x="9262228" y="5596"/>
                </a:lnTo>
                <a:lnTo>
                  <a:pt x="9266321" y="11653"/>
                </a:lnTo>
                <a:lnTo>
                  <a:pt x="9267824" y="19050"/>
                </a:lnTo>
                <a:lnTo>
                  <a:pt x="19050" y="19050"/>
                </a:lnTo>
                <a:lnTo>
                  <a:pt x="19050" y="38100"/>
                </a:lnTo>
                <a:lnTo>
                  <a:pt x="38100" y="38100"/>
                </a:lnTo>
                <a:lnTo>
                  <a:pt x="38100" y="4593431"/>
                </a:lnTo>
                <a:lnTo>
                  <a:pt x="19050" y="4593431"/>
                </a:lnTo>
                <a:lnTo>
                  <a:pt x="19050" y="4612481"/>
                </a:lnTo>
                <a:lnTo>
                  <a:pt x="9267824" y="4612481"/>
                </a:lnTo>
                <a:lnTo>
                  <a:pt x="9266321" y="4619877"/>
                </a:lnTo>
                <a:lnTo>
                  <a:pt x="9262228" y="4625935"/>
                </a:lnTo>
                <a:lnTo>
                  <a:pt x="9256171" y="4630028"/>
                </a:lnTo>
                <a:lnTo>
                  <a:pt x="9248774" y="4631530"/>
                </a:lnTo>
                <a:close/>
              </a:path>
              <a:path w="9267825" h="4631690">
                <a:moveTo>
                  <a:pt x="38100" y="38100"/>
                </a:moveTo>
                <a:lnTo>
                  <a:pt x="19050" y="38100"/>
                </a:lnTo>
                <a:lnTo>
                  <a:pt x="19050" y="19050"/>
                </a:lnTo>
                <a:lnTo>
                  <a:pt x="38100" y="19050"/>
                </a:lnTo>
                <a:lnTo>
                  <a:pt x="38100" y="38100"/>
                </a:lnTo>
                <a:close/>
              </a:path>
              <a:path w="9267825" h="4631690">
                <a:moveTo>
                  <a:pt x="9229724" y="38100"/>
                </a:moveTo>
                <a:lnTo>
                  <a:pt x="38100" y="38100"/>
                </a:lnTo>
                <a:lnTo>
                  <a:pt x="38100" y="19050"/>
                </a:lnTo>
                <a:lnTo>
                  <a:pt x="9229724" y="19050"/>
                </a:lnTo>
                <a:lnTo>
                  <a:pt x="9229724" y="38100"/>
                </a:lnTo>
                <a:close/>
              </a:path>
              <a:path w="9267825" h="4631690">
                <a:moveTo>
                  <a:pt x="9248774" y="4612481"/>
                </a:moveTo>
                <a:lnTo>
                  <a:pt x="9229724" y="4612481"/>
                </a:lnTo>
                <a:lnTo>
                  <a:pt x="9229724" y="19050"/>
                </a:lnTo>
                <a:lnTo>
                  <a:pt x="9248774" y="19050"/>
                </a:lnTo>
                <a:lnTo>
                  <a:pt x="9248774" y="38100"/>
                </a:lnTo>
                <a:lnTo>
                  <a:pt x="9267824" y="38100"/>
                </a:lnTo>
                <a:lnTo>
                  <a:pt x="9267824" y="4593431"/>
                </a:lnTo>
                <a:lnTo>
                  <a:pt x="9248774" y="4593431"/>
                </a:lnTo>
                <a:lnTo>
                  <a:pt x="9248774" y="4612481"/>
                </a:lnTo>
                <a:close/>
              </a:path>
              <a:path w="9267825" h="4631690">
                <a:moveTo>
                  <a:pt x="9267824" y="38100"/>
                </a:moveTo>
                <a:lnTo>
                  <a:pt x="9248774" y="38100"/>
                </a:lnTo>
                <a:lnTo>
                  <a:pt x="9248774" y="19050"/>
                </a:lnTo>
                <a:lnTo>
                  <a:pt x="9267824" y="19050"/>
                </a:lnTo>
                <a:lnTo>
                  <a:pt x="9267824" y="38100"/>
                </a:lnTo>
                <a:close/>
              </a:path>
              <a:path w="9267825" h="4631690">
                <a:moveTo>
                  <a:pt x="38100" y="4612481"/>
                </a:moveTo>
                <a:lnTo>
                  <a:pt x="19050" y="4612481"/>
                </a:lnTo>
                <a:lnTo>
                  <a:pt x="19050" y="4593431"/>
                </a:lnTo>
                <a:lnTo>
                  <a:pt x="38100" y="4593431"/>
                </a:lnTo>
                <a:lnTo>
                  <a:pt x="38100" y="4612481"/>
                </a:lnTo>
                <a:close/>
              </a:path>
              <a:path w="9267825" h="4631690">
                <a:moveTo>
                  <a:pt x="9229724" y="4612481"/>
                </a:moveTo>
                <a:lnTo>
                  <a:pt x="38100" y="4612481"/>
                </a:lnTo>
                <a:lnTo>
                  <a:pt x="38100" y="4593431"/>
                </a:lnTo>
                <a:lnTo>
                  <a:pt x="9229724" y="4593431"/>
                </a:lnTo>
                <a:lnTo>
                  <a:pt x="9229724" y="4612481"/>
                </a:lnTo>
                <a:close/>
              </a:path>
              <a:path w="9267825" h="4631690">
                <a:moveTo>
                  <a:pt x="9267824" y="4612481"/>
                </a:moveTo>
                <a:lnTo>
                  <a:pt x="9248774" y="4612481"/>
                </a:lnTo>
                <a:lnTo>
                  <a:pt x="9248774" y="4593431"/>
                </a:lnTo>
                <a:lnTo>
                  <a:pt x="9267824" y="4593431"/>
                </a:lnTo>
                <a:lnTo>
                  <a:pt x="9267824" y="4612481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069145" y="2586037"/>
            <a:ext cx="1208405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850"/>
              </a:lnSpc>
            </a:pPr>
            <a:r>
              <a:rPr dirty="0" sz="3000" spc="-335" b="1">
                <a:latin typeface="Arial"/>
                <a:cs typeface="Arial"/>
              </a:rPr>
              <a:t>ONLINE</a:t>
            </a:r>
            <a:endParaRPr sz="30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556510" y="1819274"/>
            <a:ext cx="12414250" cy="7239000"/>
            <a:chOff x="2556510" y="1819274"/>
            <a:chExt cx="12414250" cy="7239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73653" y="5202378"/>
              <a:ext cx="8596827" cy="385571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556510" y="1819274"/>
              <a:ext cx="6431280" cy="6913245"/>
            </a:xfrm>
            <a:custGeom>
              <a:avLst/>
              <a:gdLst/>
              <a:ahLst/>
              <a:cxnLst/>
              <a:rect l="l" t="t" r="r" b="b"/>
              <a:pathLst>
                <a:path w="6431280" h="6913245">
                  <a:moveTo>
                    <a:pt x="6431280" y="6913245"/>
                  </a:moveTo>
                  <a:lnTo>
                    <a:pt x="0" y="6913245"/>
                  </a:lnTo>
                  <a:lnTo>
                    <a:pt x="0" y="0"/>
                  </a:lnTo>
                  <a:lnTo>
                    <a:pt x="6431280" y="0"/>
                  </a:lnTo>
                  <a:lnTo>
                    <a:pt x="6431280" y="6913245"/>
                  </a:lnTo>
                  <a:close/>
                </a:path>
              </a:pathLst>
            </a:custGeom>
            <a:solidFill>
              <a:srgbClr val="FFE69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3079948" y="3392316"/>
            <a:ext cx="5021580" cy="2644775"/>
          </a:xfrm>
          <a:prstGeom prst="rect">
            <a:avLst/>
          </a:prstGeom>
        </p:spPr>
        <p:txBody>
          <a:bodyPr wrap="square" lIns="0" tIns="7937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dirty="0" sz="3000">
                <a:solidFill>
                  <a:srgbClr val="333F4E"/>
                </a:solidFill>
                <a:latin typeface="Arial"/>
                <a:cs typeface="Arial"/>
              </a:rPr>
              <a:t>TŁO</a:t>
            </a:r>
            <a:r>
              <a:rPr dirty="0" sz="3000" spc="-30">
                <a:solidFill>
                  <a:srgbClr val="333F4E"/>
                </a:solidFill>
                <a:latin typeface="Arial"/>
                <a:cs typeface="Arial"/>
              </a:rPr>
              <a:t> </a:t>
            </a:r>
            <a:r>
              <a:rPr dirty="0" sz="3000">
                <a:solidFill>
                  <a:srgbClr val="333F4E"/>
                </a:solidFill>
                <a:latin typeface="Arial"/>
                <a:cs typeface="Arial"/>
              </a:rPr>
              <a:t>za</a:t>
            </a:r>
            <a:r>
              <a:rPr dirty="0" sz="3000" spc="-30">
                <a:solidFill>
                  <a:srgbClr val="333F4E"/>
                </a:solidFill>
                <a:latin typeface="Arial"/>
                <a:cs typeface="Arial"/>
              </a:rPr>
              <a:t> </a:t>
            </a:r>
            <a:r>
              <a:rPr dirty="0" sz="3000" spc="-20">
                <a:solidFill>
                  <a:srgbClr val="333F4E"/>
                </a:solidFill>
                <a:latin typeface="Arial"/>
                <a:cs typeface="Arial"/>
              </a:rPr>
              <a:t>nami</a:t>
            </a:r>
            <a:endParaRPr sz="3000">
              <a:latin typeface="Arial"/>
              <a:cs typeface="Arial"/>
            </a:endParaRPr>
          </a:p>
          <a:p>
            <a:pPr algn="ctr" marL="12065" marR="5080">
              <a:lnSpc>
                <a:spcPct val="114599"/>
              </a:lnSpc>
            </a:pPr>
            <a:r>
              <a:rPr dirty="0" sz="3000">
                <a:solidFill>
                  <a:srgbClr val="333F4E"/>
                </a:solidFill>
                <a:latin typeface="Arial"/>
                <a:cs typeface="Arial"/>
              </a:rPr>
              <a:t>Wzory</a:t>
            </a:r>
            <a:r>
              <a:rPr dirty="0" sz="3000" spc="-35">
                <a:solidFill>
                  <a:srgbClr val="333F4E"/>
                </a:solidFill>
                <a:latin typeface="Arial"/>
                <a:cs typeface="Arial"/>
              </a:rPr>
              <a:t> </a:t>
            </a:r>
            <a:r>
              <a:rPr dirty="0" sz="3000">
                <a:solidFill>
                  <a:srgbClr val="333F4E"/>
                </a:solidFill>
                <a:latin typeface="Arial"/>
                <a:cs typeface="Arial"/>
              </a:rPr>
              <a:t>i</a:t>
            </a:r>
            <a:r>
              <a:rPr dirty="0" sz="3000" spc="-20">
                <a:solidFill>
                  <a:srgbClr val="333F4E"/>
                </a:solidFill>
                <a:latin typeface="Arial"/>
                <a:cs typeface="Arial"/>
              </a:rPr>
              <a:t> </a:t>
            </a:r>
            <a:r>
              <a:rPr dirty="0" sz="3000">
                <a:solidFill>
                  <a:srgbClr val="333F4E"/>
                </a:solidFill>
                <a:latin typeface="Arial"/>
                <a:cs typeface="Arial"/>
              </a:rPr>
              <a:t>kolory-</a:t>
            </a:r>
            <a:r>
              <a:rPr dirty="0" sz="3000" spc="-20">
                <a:solidFill>
                  <a:srgbClr val="333F4E"/>
                </a:solidFill>
                <a:latin typeface="Arial"/>
                <a:cs typeface="Arial"/>
              </a:rPr>
              <a:t> </a:t>
            </a:r>
            <a:r>
              <a:rPr dirty="0" sz="3000">
                <a:solidFill>
                  <a:srgbClr val="333F4E"/>
                </a:solidFill>
                <a:latin typeface="Arial"/>
                <a:cs typeface="Arial"/>
              </a:rPr>
              <a:t>okiem</a:t>
            </a:r>
            <a:r>
              <a:rPr dirty="0" sz="3000" spc="-20">
                <a:solidFill>
                  <a:srgbClr val="333F4E"/>
                </a:solidFill>
                <a:latin typeface="Arial"/>
                <a:cs typeface="Arial"/>
              </a:rPr>
              <a:t> </a:t>
            </a:r>
            <a:r>
              <a:rPr dirty="0" sz="3000" spc="-10">
                <a:solidFill>
                  <a:srgbClr val="333F4E"/>
                </a:solidFill>
                <a:latin typeface="Arial"/>
                <a:cs typeface="Arial"/>
              </a:rPr>
              <a:t>kamery ODBIÓR?</a:t>
            </a:r>
            <a:endParaRPr sz="3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25"/>
              </a:spcBef>
            </a:pPr>
            <a:r>
              <a:rPr dirty="0" sz="3000" spc="-10">
                <a:solidFill>
                  <a:srgbClr val="333F4E"/>
                </a:solidFill>
                <a:latin typeface="Arial"/>
                <a:cs typeface="Arial"/>
              </a:rPr>
              <a:t>ROZPRASZACZE</a:t>
            </a:r>
            <a:endParaRPr sz="3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25"/>
              </a:spcBef>
            </a:pPr>
            <a:r>
              <a:rPr dirty="0" sz="3000">
                <a:solidFill>
                  <a:srgbClr val="333F4E"/>
                </a:solidFill>
                <a:latin typeface="Arial"/>
                <a:cs typeface="Arial"/>
              </a:rPr>
              <a:t>Jakość </a:t>
            </a:r>
            <a:r>
              <a:rPr dirty="0" sz="3000" spc="-10">
                <a:solidFill>
                  <a:srgbClr val="333F4E"/>
                </a:solidFill>
                <a:latin typeface="Arial"/>
                <a:cs typeface="Arial"/>
              </a:rPr>
              <a:t>połączenia</a:t>
            </a:r>
            <a:endParaRPr sz="30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11124" y="1106805"/>
            <a:ext cx="17977485" cy="8435975"/>
            <a:chOff x="311124" y="1106805"/>
            <a:chExt cx="17977485" cy="843597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74084" y="1321117"/>
              <a:ext cx="4713914" cy="822145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87789" y="1106805"/>
              <a:ext cx="5239540" cy="39273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1124" y="5983721"/>
              <a:ext cx="3962399" cy="33527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35762" y="1429264"/>
            <a:ext cx="5953124" cy="7829549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50132" y="831731"/>
            <a:ext cx="8143874" cy="8677273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1124" y="334327"/>
            <a:ext cx="17977485" cy="9207500"/>
            <a:chOff x="311124" y="334327"/>
            <a:chExt cx="17977485" cy="9207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1124" y="1542745"/>
              <a:ext cx="3946178" cy="260455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12065" y="334327"/>
              <a:ext cx="6575933" cy="920747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937043" y="6175800"/>
              <a:ext cx="2125741" cy="215089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78540" y="3819524"/>
              <a:ext cx="2743199" cy="55244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21551" y="2837687"/>
              <a:ext cx="4788407" cy="1947671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7050351" y="5300135"/>
            <a:ext cx="4192904" cy="1617980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algn="ctr" marL="12065" marR="5080">
              <a:lnSpc>
                <a:spcPts val="3229"/>
              </a:lnSpc>
              <a:spcBef>
                <a:spcPts val="215"/>
              </a:spcBef>
            </a:pPr>
            <a:r>
              <a:rPr dirty="0" sz="2700" spc="75">
                <a:latin typeface="Arial"/>
                <a:cs typeface="Arial"/>
              </a:rPr>
              <a:t>mail:</a:t>
            </a:r>
            <a:r>
              <a:rPr dirty="0" sz="2700" spc="-30">
                <a:latin typeface="Arial"/>
                <a:cs typeface="Arial"/>
              </a:rPr>
              <a:t> </a:t>
            </a:r>
            <a:r>
              <a:rPr dirty="0" sz="2700" spc="-10">
                <a:latin typeface="Arial"/>
                <a:cs typeface="Arial"/>
                <a:hlinkClick r:id="rId7"/>
              </a:rPr>
              <a:t>AtelierAWMA@wp.pl</a:t>
            </a:r>
            <a:r>
              <a:rPr dirty="0" sz="2700" spc="-10">
                <a:latin typeface="Arial"/>
                <a:cs typeface="Arial"/>
              </a:rPr>
              <a:t> </a:t>
            </a:r>
            <a:r>
              <a:rPr dirty="0" sz="2700">
                <a:latin typeface="Arial"/>
                <a:cs typeface="Arial"/>
              </a:rPr>
              <a:t>696-47-34-</a:t>
            </a:r>
            <a:r>
              <a:rPr dirty="0" sz="2700" spc="-25">
                <a:latin typeface="Arial"/>
                <a:cs typeface="Arial"/>
              </a:rPr>
              <a:t>56</a:t>
            </a:r>
            <a:endParaRPr sz="2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725"/>
              </a:spcBef>
            </a:pPr>
            <a:r>
              <a:rPr dirty="0" sz="2700" spc="-10">
                <a:latin typeface="Arial"/>
                <a:cs typeface="Arial"/>
                <a:hlinkClick r:id="rId8"/>
              </a:rPr>
              <a:t>www.awma.pl</a:t>
            </a:r>
            <a:endParaRPr sz="27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 rot="21360000">
            <a:off x="6979016" y="3697126"/>
            <a:ext cx="3883726" cy="5016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940"/>
              </a:lnSpc>
            </a:pPr>
            <a:r>
              <a:rPr dirty="0" baseline="-1406" sz="5925" spc="-172" i="1">
                <a:latin typeface="Times New Roman"/>
                <a:cs typeface="Times New Roman"/>
              </a:rPr>
              <a:t>M</a:t>
            </a:r>
            <a:r>
              <a:rPr dirty="0" sz="3950" spc="-114" i="1">
                <a:latin typeface="Times New Roman"/>
                <a:cs typeface="Times New Roman"/>
              </a:rPr>
              <a:t>agd</a:t>
            </a:r>
            <a:r>
              <a:rPr dirty="0" sz="3950" spc="-114" i="1">
                <a:latin typeface="Times New Roman"/>
                <a:cs typeface="Times New Roman"/>
              </a:rPr>
              <a:t>alena</a:t>
            </a:r>
            <a:r>
              <a:rPr dirty="0" sz="3950" spc="-125" i="1">
                <a:latin typeface="Times New Roman"/>
                <a:cs typeface="Times New Roman"/>
              </a:rPr>
              <a:t> </a:t>
            </a:r>
            <a:r>
              <a:rPr dirty="0" sz="3950" spc="95" i="1">
                <a:latin typeface="Times New Roman"/>
                <a:cs typeface="Times New Roman"/>
              </a:rPr>
              <a:t>An</a:t>
            </a:r>
            <a:r>
              <a:rPr dirty="0" baseline="1406" sz="5925" spc="142" i="1">
                <a:latin typeface="Times New Roman"/>
                <a:cs typeface="Times New Roman"/>
              </a:rPr>
              <a:t>dler</a:t>
            </a:r>
            <a:endParaRPr baseline="1406" sz="5925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2333" y="1577335"/>
            <a:ext cx="6524624" cy="7762874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098550" rIns="0" bIns="0" rtlCol="0" vert="horz">
            <a:spAutoFit/>
          </a:bodyPr>
          <a:lstStyle/>
          <a:p>
            <a:pPr marL="6219190" marR="5080" indent="690880">
              <a:lnSpc>
                <a:spcPct val="100000"/>
              </a:lnSpc>
              <a:spcBef>
                <a:spcPts val="100"/>
              </a:spcBef>
            </a:pPr>
            <a:r>
              <a:rPr dirty="0" spc="-565"/>
              <a:t>CZEGO </a:t>
            </a:r>
            <a:r>
              <a:rPr dirty="0" spc="-555"/>
              <a:t>SZUKAMY?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andler_magda</dc:creator>
  <cp:keywords>DAHL9TtDDx4,BACc_wLR6xg,0</cp:keywords>
  <dc:title>LAP 2026 - prezentacja-i slajd początkowy-szablon.pptx</dc:title>
  <dcterms:created xsi:type="dcterms:W3CDTF">2026-06-10T06:04:45Z</dcterms:created>
  <dcterms:modified xsi:type="dcterms:W3CDTF">2026-06-10T06:04:45Z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2026-06-09T00:00:00Z</vt:filetime>
  </property>
  <property fmtid="{D5CDD505-2E9C-101B-9397-08002B2CF9AE}" pid="3" name="Creator">
    <vt:lpwstr>Canva</vt:lpwstr>
  </property>
  <property fmtid="{D5CDD505-2E9C-101B-9397-08002B2CF9AE}" pid="4" name="LastSaved">
    <vt:filetime>2026-06-10T00:00:00Z</vt:filetime>
  </property>
  <property fmtid="{D5CDD505-2E9C-101B-9397-08002B2CF9AE}" pid="5" name="Producer">
    <vt:lpwstr>Canva</vt:lpwstr>
  </property>
  <property fmtid="{D5CDD505-2E9C-101B-9397-08002B2CF9AE}" pid="6" name="containsAiGeneratedContent">
    <vt:lpwstr>Yes</vt:lpwstr>
  </property>
</Properties>
</file>