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9"/>
    <p:restoredTop sz="95340"/>
  </p:normalViewPr>
  <p:slideViewPr>
    <p:cSldViewPr>
      <p:cViewPr>
        <p:scale>
          <a:sx n="62" d="100"/>
          <a:sy n="62" d="100"/>
        </p:scale>
        <p:origin x="656" y="8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580"/>
            <a:ext cx="18287999" cy="1015364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12513"/>
            <a:ext cx="4713105" cy="6070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5524" y="3135406"/>
            <a:ext cx="9491344" cy="242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8580"/>
            <a:ext cx="18287999" cy="101536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127" y="0"/>
            <a:ext cx="18126074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9C78C-5774-A80D-D855-FC48C30B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142F34-AA65-B1CA-9E2D-5601998CA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385C-0CC9-8C16-CEC0-97637C97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3739D1-C154-6575-F238-A87A17F1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C01CF-FD2B-4031-9612-0D981D066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18F2AE-790E-46B6-0F37-B9304FDC3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4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69CDB-F5ED-938B-C8D3-C6ACF9EFD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D797E8-AFE8-D650-DE8D-3086B36F5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9B0C-538B-78A3-4AFC-5EF43193E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E1F4C0-22AC-0F92-1226-66CE303F3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6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9A045-8F09-1850-697F-03C728DE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3422BC-5AEF-64DD-7232-E910D653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1092C-0BEA-488A-516D-143E031F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CD6D95-AB2F-92ED-AD12-7CCD1D2B7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7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41B7-AC64-2002-51C8-E11C4797F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32475-475D-C9F1-489E-CA99EFF5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1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53B8-7A39-26E6-91B0-ED1FD7A32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21E01-DC19-BECF-C40B-3EF0CD32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C632C-F28D-D43D-75D0-BB4B0C326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13152D-7769-B5FA-3696-C224E8A6F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9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6800" spc="390" dirty="0">
                <a:latin typeface="Arial"/>
                <a:cs typeface="Arial"/>
              </a:rPr>
              <a:t>Cyberbezpieczeństwo </a:t>
            </a:r>
            <a:r>
              <a:rPr sz="6800" spc="405" dirty="0">
                <a:latin typeface="Arial"/>
                <a:cs typeface="Arial"/>
              </a:rPr>
              <a:t>i</a:t>
            </a:r>
            <a:r>
              <a:rPr sz="6800" spc="-55" dirty="0">
                <a:latin typeface="Arial"/>
                <a:cs typeface="Arial"/>
              </a:rPr>
              <a:t> </a:t>
            </a:r>
            <a:r>
              <a:rPr sz="6800" spc="140" dirty="0">
                <a:latin typeface="Arial"/>
                <a:cs typeface="Arial"/>
              </a:rPr>
              <a:t>RODO</a:t>
            </a:r>
            <a:r>
              <a:rPr sz="6800" spc="-50" dirty="0">
                <a:latin typeface="Arial"/>
                <a:cs typeface="Arial"/>
              </a:rPr>
              <a:t> </a:t>
            </a:r>
            <a:r>
              <a:rPr sz="6800" spc="1125" dirty="0">
                <a:latin typeface="Arial"/>
                <a:cs typeface="Arial"/>
              </a:rPr>
              <a:t>w</a:t>
            </a:r>
            <a:r>
              <a:rPr sz="6800" spc="-50" dirty="0">
                <a:latin typeface="Arial"/>
                <a:cs typeface="Arial"/>
              </a:rPr>
              <a:t> </a:t>
            </a:r>
            <a:r>
              <a:rPr sz="6800" spc="90" dirty="0">
                <a:latin typeface="Arial"/>
                <a:cs typeface="Arial"/>
              </a:rPr>
              <a:t>MŚP</a:t>
            </a:r>
            <a:endParaRPr sz="6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45524" y="5898805"/>
            <a:ext cx="48272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10" dirty="0">
                <a:latin typeface="Arial"/>
                <a:cs typeface="Arial"/>
              </a:rPr>
              <a:t>Prowadzący: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b="1" spc="185" dirty="0">
                <a:latin typeface="Arial"/>
                <a:cs typeface="Arial"/>
              </a:rPr>
              <a:t>Paweł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spc="110" dirty="0">
                <a:latin typeface="Arial"/>
                <a:cs typeface="Arial"/>
              </a:rPr>
              <a:t>Adamski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33550-B8E2-CA64-CED1-0B6DCFD4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8BAE95-5740-148A-4388-487ACFE20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5702-E9C7-E682-D0E4-364C6FA66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C72280-A24D-1FC3-C77B-0058C373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6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A421-0F58-5194-7073-FBB90C0B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ACE51E-0C74-2209-CBB8-D2A5C77D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12FC-7E04-17F5-92A3-E4A918E4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B9DDD3-5F39-293E-7CA2-4A9D133F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3E75-F56F-19C5-D900-9615DC6A8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5273D-BA92-79C7-7A27-699AF949D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FA20-0DD1-8413-9F9F-96DC0D6D7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06F69C-8441-9C9E-B7F2-1EA64932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5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C9A26-AEA6-5512-5B75-B1E0BA1EF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BAE29C-64C8-1FA3-86A2-3149D4F1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29ADD-DB32-591F-AF0E-7543E96E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B0ACA-76C8-43BE-CD06-24BE2615B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1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BDC5-5705-F189-045A-B1EC03FD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4AF610-BBF3-7351-0167-E00D52E0A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3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6D691-EE52-7458-323D-1800EC1F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5EF47F-C71E-35D6-95B2-262D76AA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1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CB15B-F559-4483-ABE9-F8DE59F61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57287"/>
            <a:ext cx="14173200" cy="79724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636E-ED38-7B2A-B64C-9DF7F15FE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60A8C-A53B-2C6D-7D60-2900CC53B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0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D1D0-87A8-09AA-E6A5-4DB09C53A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34110C-949C-C41B-426E-FCF4292A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6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2F22-562A-423B-C9FE-D11C5FFD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DF7856-28A4-8A42-D8ED-7CF12E189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18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BF3B7-DBB8-D436-687D-7E905104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4FC89-3888-DD50-0D82-FD86CD9F9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15ECF-E7C6-3015-7EB1-137296FFB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29C8C7-3459-D0A1-4DB9-A2369B1BF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03BA-50BF-D74A-B5EC-69B895F5F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DE2F17-9822-50E5-0209-4C9AF62D0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03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E4D5-439C-1B79-34F5-ECFC38F6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4E2365-6013-A34D-431D-2889C78BC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08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BD265-0D60-84ED-0D53-DA701809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93DB3-B495-2D0D-8929-605FC290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1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EAACA-E8A6-76C0-8DDD-F4F02905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4341C7-F2DC-045E-649B-55C653082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10FF-D402-CA79-0C9F-871024FBB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8BFD0-E7D7-8054-6C7B-777C5C67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645E9A-975C-C234-243D-87CD0CB6E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178718"/>
            <a:ext cx="14097000" cy="792956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11DD-B605-74EB-50D9-FE46F39A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4CBD91-B098-EC48-6C57-241F56498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13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6E3A8-584D-F877-156D-296B9996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87DD13-FE59-4CE3-3077-E12E747E4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2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6658B-8389-184D-1BB4-AB81A390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EA6D3-046F-87EA-4CF1-7EB80562D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0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18CD-4478-2978-A8E8-308504E3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EA9147-AB3E-C16F-679E-1EAF7AD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57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43E82-31C1-8CC0-2F4B-F84638D93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389CB7-30CB-28FC-30E0-2B5EB4733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5398B-2242-5C68-D083-95A77D69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C0BE05-E236-A29F-ACB4-03A573600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1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5044E-4202-960E-89AF-F4CF3AB7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F7E04-33B4-7C7E-1FAD-4E4152673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82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D95B-936E-804E-A2BA-71D139D0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D2B5AE-AE63-A664-ABD2-297DD143C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FD30-15BD-C379-C1D7-C79B5E97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5D2A3E-09BD-2427-0132-AEE41AD7E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6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6227D-9B21-2FE2-2B3E-AE878AD6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9E3425-4660-36D9-37B0-F005F9D7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B110C-F2D2-71F9-BC31-5B0D15877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8A381-F212-BFDA-EEA0-2F2C92B02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7000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0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D07DE-B064-16A0-2799-B394A626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68BF4C-6329-F40B-4C2B-F5C1FFFFD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4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BC8BA-FBC5-7857-87F5-8885562D4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F23A27-608A-C571-C4B3-27AC905D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57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B7622-D6FA-FE50-A4A6-5036AE622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F3CA8-F5E9-0E5C-C43B-405A09EB6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61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1A97-9B83-EF10-E812-6D2080319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F9D4C0-BD3E-462B-DD4E-9416A8B8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49432-EF9D-9C58-F4FB-8CBD66344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76E799-1370-C490-E5AC-5319808A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8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5B1E7-0189-0D1C-CA5A-57BB6765D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23AE9C-B616-D632-721B-976AD7D2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530BD-6D53-5200-B00A-0B0C32030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E197A8-22A4-46B3-40F3-6F8EB05C7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E6D75-58CD-B43E-B671-BF712AFC8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E8C738-5164-5F74-27E2-75373128B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0" y="1178718"/>
            <a:ext cx="14096999" cy="79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22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9</Words>
  <Application>Microsoft Macintosh PowerPoint</Application>
  <PresentationFormat>Custom</PresentationFormat>
  <Paragraphs>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PowerPoint Presentation</vt:lpstr>
      <vt:lpstr>Cyberbezpieczeństwo i RODO w MŚP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Cyberbezpieczeństwo i RODO w MŚP</dc:title>
  <dc:creator>Lyuba Melnychuk</dc:creator>
  <cp:keywords>DAHL--e70OE,BAHFyVa-ppI,0</cp:keywords>
  <cp:lastModifiedBy>Magdalena Gałaś</cp:lastModifiedBy>
  <cp:revision>2</cp:revision>
  <dcterms:created xsi:type="dcterms:W3CDTF">2026-06-10T05:58:10Z</dcterms:created>
  <dcterms:modified xsi:type="dcterms:W3CDTF">2026-06-11T09:18:10Z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2026-06-08T00:00:00Z</vt:filetime>
  </property>
  <property fmtid="{D5CDD505-2E9C-101B-9397-08002B2CF9AE}" pid="3" name="Creator">
    <vt:lpwstr>Canva</vt:lpwstr>
  </property>
  <property fmtid="{D5CDD505-2E9C-101B-9397-08002B2CF9AE}" pid="4" name="LastSaved">
    <vt:filetime>2026-06-10T00:00:00Z</vt:filetime>
  </property>
  <property fmtid="{D5CDD505-2E9C-101B-9397-08002B2CF9AE}" pid="5" name="Producer">
    <vt:lpwstr>Canva</vt:lpwstr>
  </property>
</Properties>
</file>